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0"/>
  </p:notesMasterIdLst>
  <p:sldIdLst>
    <p:sldId id="256" r:id="rId2"/>
    <p:sldId id="271" r:id="rId3"/>
    <p:sldId id="264" r:id="rId4"/>
    <p:sldId id="260" r:id="rId5"/>
    <p:sldId id="265" r:id="rId6"/>
    <p:sldId id="266" r:id="rId7"/>
    <p:sldId id="262" r:id="rId8"/>
    <p:sldId id="270" r:id="rId9"/>
  </p:sldIdLst>
  <p:sldSz cx="12192000" cy="6858000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3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581526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5" name="Google Shape;165;p9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6" name="Google Shape;166;p9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5" name="Google Shape;175;p10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6" name="Google Shape;176;p10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5" name="Google Shape;185;p11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6" name="Google Shape;186;p11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5" name="Google Shape;145;p7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6" name="Google Shape;146;p7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merdon.hants.sch.uk/safeguarding-our-children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84" y="0"/>
            <a:ext cx="12089416" cy="6651312"/>
          </a:xfrm>
          <a:prstGeom prst="rect">
            <a:avLst/>
          </a:prstGeom>
        </p:spPr>
      </p:pic>
      <p:sp>
        <p:nvSpPr>
          <p:cNvPr id="90" name="Google Shape;90;p13"/>
          <p:cNvSpPr txBox="1">
            <a:spLocks noGrp="1"/>
          </p:cNvSpPr>
          <p:nvPr>
            <p:ph type="ctrTitle"/>
          </p:nvPr>
        </p:nvSpPr>
        <p:spPr>
          <a:xfrm>
            <a:off x="1524000" y="16615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b="1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b="1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b="1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b="1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GB" b="1" dirty="0"/>
              <a:t>Meet the Teacher</a:t>
            </a:r>
            <a:br>
              <a:rPr lang="en-GB" b="1" dirty="0"/>
            </a:br>
            <a:endParaRPr b="1" dirty="0"/>
          </a:p>
        </p:txBody>
      </p:sp>
      <p:sp>
        <p:nvSpPr>
          <p:cNvPr id="91" name="Google Shape;91;p13"/>
          <p:cNvSpPr txBox="1">
            <a:spLocks noGrp="1"/>
          </p:cNvSpPr>
          <p:nvPr>
            <p:ph type="subTitle" idx="1"/>
          </p:nvPr>
        </p:nvSpPr>
        <p:spPr>
          <a:xfrm>
            <a:off x="102584" y="4335058"/>
            <a:ext cx="11986832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55000" lnSpcReduction="2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4800" b="1" dirty="0" smtClean="0"/>
              <a:t>Welcome to Year 6</a:t>
            </a: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lang="en-GB" sz="4800" b="1" dirty="0" smtClean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4800" b="1" dirty="0" smtClean="0">
                <a:solidFill>
                  <a:srgbClr val="FF0000"/>
                </a:solidFill>
              </a:rPr>
              <a:t>The Year 6 team is Mrs </a:t>
            </a:r>
            <a:r>
              <a:rPr lang="en-GB" sz="4800" b="1" dirty="0" err="1" smtClean="0">
                <a:solidFill>
                  <a:srgbClr val="FF0000"/>
                </a:solidFill>
              </a:rPr>
              <a:t>Whitford</a:t>
            </a:r>
            <a:r>
              <a:rPr lang="en-GB" sz="4800" b="1" dirty="0" smtClean="0">
                <a:solidFill>
                  <a:srgbClr val="FF0000"/>
                </a:solidFill>
              </a:rPr>
              <a:t>, Mrs Mellish, Mrs Townsend</a:t>
            </a:r>
            <a:endParaRPr lang="en-GB" sz="4800" b="1" dirty="0">
              <a:solidFill>
                <a:srgbClr val="FF0000"/>
              </a:solidFill>
            </a:endParaRP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lang="en-GB" sz="4800" b="1" dirty="0" smtClean="0">
              <a:solidFill>
                <a:srgbClr val="FF0000"/>
              </a:solidFill>
            </a:endParaRP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4800" b="1" dirty="0" smtClean="0">
                <a:solidFill>
                  <a:srgbClr val="FF0000"/>
                </a:solidFill>
              </a:rPr>
              <a:t>PPA Cover – Mrs Howells, Mrs Ivory &amp; Mrs Way</a:t>
            </a: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dirty="0"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dirty="0"/>
          </a:p>
        </p:txBody>
      </p:sp>
      <p:pic>
        <p:nvPicPr>
          <p:cNvPr id="92" name="Google Shape;92;p13" descr="https://lh4.googleusercontent.com/kXq9Ar91Vp9U555kyH9aKMhC8NGyV1m_rtxpJt-a9zX2-1e-WEgtMnq1p8qkyGR5sgHjfIUyGsD6grduMMBfIvbrz5jjUtH1_9O8Hy0AnC30kqJF_ohFT0Lt6zOhXgkvSEgOHMo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22675" y="218818"/>
            <a:ext cx="2043039" cy="1606956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352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31" name="Google Shape;131;p17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 dirty="0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The </a:t>
            </a:r>
            <a:r>
              <a:rPr lang="en-GB" sz="4100" b="1" i="0" u="none" strike="noStrike" cap="none" dirty="0" smtClean="0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School Golden Rules</a:t>
            </a:r>
            <a:endParaRPr sz="1400" b="0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17"/>
          <p:cNvSpPr txBox="1"/>
          <p:nvPr/>
        </p:nvSpPr>
        <p:spPr>
          <a:xfrm>
            <a:off x="2219925" y="1952606"/>
            <a:ext cx="5033069" cy="4616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marR="0" lvl="0" indent="-4572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 panose="020B0604020202020204" pitchFamily="34" charset="0"/>
              <a:buChar char="•"/>
            </a:pPr>
            <a:r>
              <a:rPr lang="en-GB" sz="480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 Safe</a:t>
            </a:r>
          </a:p>
          <a:p>
            <a:pPr marL="457200" marR="0" lvl="0" indent="-4572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 panose="020B0604020202020204" pitchFamily="34" charset="0"/>
              <a:buChar char="•"/>
            </a:pPr>
            <a:endParaRPr lang="en-GB" sz="4800" i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 panose="020B0604020202020204" pitchFamily="34" charset="0"/>
              <a:buChar char="•"/>
            </a:pPr>
            <a:r>
              <a:rPr lang="en-GB" sz="480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 Kind</a:t>
            </a:r>
          </a:p>
          <a:p>
            <a:pPr marL="457200" marR="0" lvl="0" indent="-4572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 panose="020B0604020202020204" pitchFamily="34" charset="0"/>
              <a:buChar char="•"/>
            </a:pPr>
            <a:endParaRPr lang="en-GB" sz="4800" i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 panose="020B0604020202020204" pitchFamily="34" charset="0"/>
              <a:buChar char="•"/>
            </a:pPr>
            <a:r>
              <a:rPr lang="en-GB" sz="480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 Respectful</a:t>
            </a:r>
            <a:endParaRPr sz="480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04558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92" y="187786"/>
            <a:ext cx="12089416" cy="6651312"/>
          </a:xfrm>
          <a:prstGeom prst="rect">
            <a:avLst/>
          </a:prstGeom>
        </p:spPr>
      </p:pic>
      <p:sp>
        <p:nvSpPr>
          <p:cNvPr id="171" name="Google Shape;171;p21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 dirty="0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How you can help at home</a:t>
            </a:r>
            <a:endParaRPr sz="1400" b="0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1"/>
          <p:cNvSpPr txBox="1"/>
          <p:nvPr/>
        </p:nvSpPr>
        <p:spPr>
          <a:xfrm>
            <a:off x="1121028" y="1308330"/>
            <a:ext cx="9907800" cy="46904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Homework - Google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Platform plus </a:t>
            </a:r>
            <a:r>
              <a:rPr lang="en-GB" sz="305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aper </a:t>
            </a:r>
            <a:r>
              <a:rPr lang="en-GB" sz="305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omework later in the year.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This is set on Thursday for the following Tuesday.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 err="1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Timestables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 TTRS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Spelling and handwriting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Reading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Talk to us!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31" name="Google Shape;131;p17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 dirty="0" smtClean="0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PE</a:t>
            </a:r>
            <a:endParaRPr sz="1400" b="0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17"/>
          <p:cNvSpPr txBox="1"/>
          <p:nvPr/>
        </p:nvSpPr>
        <p:spPr>
          <a:xfrm>
            <a:off x="1142100" y="1668547"/>
            <a:ext cx="9907800" cy="30007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kits PE lessons are on Wednesday and Friday for swimming this term (then in school PE on Mondays from after half term)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925" marR="0" lvl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</a:pP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81" name="Google Shape;181;p22"/>
          <p:cNvSpPr txBox="1"/>
          <p:nvPr/>
        </p:nvSpPr>
        <p:spPr>
          <a:xfrm>
            <a:off x="1508166" y="620125"/>
            <a:ext cx="9052659" cy="815578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 dirty="0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Information on the School Website</a:t>
            </a:r>
            <a:endParaRPr sz="1400" b="0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22"/>
          <p:cNvSpPr txBox="1"/>
          <p:nvPr/>
        </p:nvSpPr>
        <p:spPr>
          <a:xfrm>
            <a:off x="1190300" y="2233375"/>
            <a:ext cx="9907800" cy="4634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website contains lots of information including;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Your child’s class page with updates on learning </a:t>
            </a:r>
            <a:endParaRPr lang="en-GB" sz="3050" b="0" i="0" u="none" strike="noStrike" cap="none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School 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calendar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Policies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Safeguarding your child - E- safety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Weekly Newsletters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Information on FSM, SEN and wellbeing provision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1" u="none" strike="noStrike" cap="none" dirty="0">
              <a:solidFill>
                <a:schemeClr val="dk1"/>
              </a:solidFill>
              <a:highlight>
                <a:schemeClr val="dk1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91" name="Google Shape;191;p23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Safeguarding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23"/>
          <p:cNvSpPr txBox="1"/>
          <p:nvPr/>
        </p:nvSpPr>
        <p:spPr>
          <a:xfrm>
            <a:off x="884116" y="1856574"/>
            <a:ext cx="10423768" cy="5253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Designated Safeguarding Team </a:t>
            </a:r>
            <a:r>
              <a:rPr lang="en-GB" sz="305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lead is </a:t>
            </a:r>
            <a:r>
              <a:rPr lang="en-GB" sz="3050" b="1" dirty="0" smtClean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Mrs Russell</a:t>
            </a: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Mrs Pugh and Mrs Caine are deputies, 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who alongside Mrs </a:t>
            </a:r>
            <a:r>
              <a:rPr lang="en-GB" sz="3050" b="0" i="0" u="none" strike="noStrike" cap="none" dirty="0" err="1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Diskin</a:t>
            </a: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 the whole staff, prioritise safeguarding and well-being. 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you have ANY concerns about any child, please contact </a:t>
            </a:r>
            <a:r>
              <a:rPr lang="en-GB" sz="3050" b="1" i="0" u="none" strike="noStrike" cap="none" dirty="0" smtClean="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Mrs </a:t>
            </a:r>
            <a:r>
              <a:rPr lang="en-GB" sz="3050" b="1" i="0" u="none" strike="noStrike" cap="none" dirty="0" err="1" smtClean="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Diskin</a:t>
            </a:r>
            <a:r>
              <a:rPr lang="en-GB" sz="3050" b="1" i="0" u="none" strike="noStrike" cap="none" dirty="0" smtClean="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 or Mrs Russell</a:t>
            </a: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is a </a:t>
            </a:r>
            <a:r>
              <a:rPr lang="en-GB" sz="3050" b="0" i="0" u="sng" strike="noStrike" cap="none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safeguarding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page on the school website.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53298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29691" y="346363"/>
            <a:ext cx="7661563" cy="7232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4100" b="1" dirty="0" smtClean="0">
                <a:solidFill>
                  <a:srgbClr val="FF0000"/>
                </a:solidFill>
              </a:rPr>
              <a:t>And finally…SATS</a:t>
            </a:r>
            <a:endParaRPr lang="en-GB" sz="41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6971" y="5238917"/>
            <a:ext cx="103493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FF0000"/>
                </a:solidFill>
              </a:rPr>
              <a:t>We will give out further information </a:t>
            </a:r>
          </a:p>
          <a:p>
            <a:pPr algn="ctr"/>
            <a:r>
              <a:rPr lang="en-GB" sz="4000" b="1" dirty="0" smtClean="0">
                <a:solidFill>
                  <a:srgbClr val="FF0000"/>
                </a:solidFill>
              </a:rPr>
              <a:t>about this later in the year.</a:t>
            </a:r>
            <a:endParaRPr lang="en-GB" sz="4000" b="1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8776" y="1603170"/>
            <a:ext cx="9139634" cy="33654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44" y="161261"/>
            <a:ext cx="12095512" cy="65354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10691" y="706581"/>
            <a:ext cx="6871854" cy="11079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6600" dirty="0" smtClean="0">
                <a:solidFill>
                  <a:srgbClr val="FF0000"/>
                </a:solidFill>
              </a:rPr>
              <a:t>Any questions?</a:t>
            </a:r>
            <a:endParaRPr lang="en-GB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5835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232</Words>
  <Application>Microsoft Office PowerPoint</Application>
  <PresentationFormat>Widescreen</PresentationFormat>
  <Paragraphs>53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    Meet the Teacher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Kathy Whitford</dc:creator>
  <cp:lastModifiedBy>Kathy Whitford</cp:lastModifiedBy>
  <cp:revision>27</cp:revision>
  <dcterms:modified xsi:type="dcterms:W3CDTF">2024-09-18T12:51:51Z</dcterms:modified>
</cp:coreProperties>
</file>