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63" r:id="rId7"/>
    <p:sldId id="269" r:id="rId8"/>
    <p:sldId id="264" r:id="rId9"/>
    <p:sldId id="265" r:id="rId10"/>
    <p:sldId id="266" r:id="rId11"/>
    <p:sldId id="267" r:id="rId12"/>
    <p:sldId id="270" r:id="rId13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p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6" name="Google Shape;156;p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9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safeguarding-our-children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wellbeing-1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0"/>
            <a:ext cx="12089416" cy="6651312"/>
          </a:xfrm>
          <a:prstGeom prst="rect">
            <a:avLst/>
          </a:prstGeom>
        </p:spPr>
      </p:pic>
      <p:sp>
        <p:nvSpPr>
          <p:cNvPr id="90" name="Google Shape;90;p13"/>
          <p:cNvSpPr txBox="1">
            <a:spLocks noGrp="1"/>
          </p:cNvSpPr>
          <p:nvPr>
            <p:ph type="ctrTitle"/>
          </p:nvPr>
        </p:nvSpPr>
        <p:spPr>
          <a:xfrm>
            <a:off x="1524000" y="1661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b="1" dirty="0"/>
              <a:t>Meet the Teacher</a:t>
            </a:r>
            <a:br>
              <a:rPr lang="en-GB" b="1" dirty="0"/>
            </a:br>
            <a:endParaRPr b="1" dirty="0"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"/>
          </p:nvPr>
        </p:nvSpPr>
        <p:spPr>
          <a:xfrm>
            <a:off x="1572194" y="3325656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/>
              <a:t>Welcome to Year </a:t>
            </a:r>
            <a:r>
              <a:rPr lang="en-GB" sz="4800" b="1" dirty="0" smtClean="0"/>
              <a:t>5</a:t>
            </a:r>
            <a:endParaRPr lang="en-GB" sz="4800" b="1" dirty="0" smtClean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The Year </a:t>
            </a:r>
            <a:r>
              <a:rPr lang="en-GB" sz="4800" b="1" dirty="0" smtClean="0">
                <a:solidFill>
                  <a:srgbClr val="FF0000"/>
                </a:solidFill>
              </a:rPr>
              <a:t>5 </a:t>
            </a:r>
            <a:r>
              <a:rPr lang="en-GB" sz="4800" b="1" dirty="0" smtClean="0">
                <a:solidFill>
                  <a:srgbClr val="FF0000"/>
                </a:solidFill>
              </a:rPr>
              <a:t>team is </a:t>
            </a:r>
            <a:r>
              <a:rPr lang="en-GB" sz="4800" b="1" dirty="0" smtClean="0">
                <a:solidFill>
                  <a:srgbClr val="FF0000"/>
                </a:solidFill>
              </a:rPr>
              <a:t>Mrs Holyoak, </a:t>
            </a:r>
            <a:r>
              <a:rPr lang="en-GB" sz="4800" b="1" dirty="0" smtClean="0">
                <a:solidFill>
                  <a:srgbClr val="FF0000"/>
                </a:solidFill>
              </a:rPr>
              <a:t>Mr </a:t>
            </a:r>
            <a:r>
              <a:rPr lang="en-GB" sz="4800" b="1" dirty="0" smtClean="0">
                <a:solidFill>
                  <a:srgbClr val="FF0000"/>
                </a:solidFill>
              </a:rPr>
              <a:t>Leigh</a:t>
            </a:r>
            <a:r>
              <a:rPr lang="en-GB" sz="4800" b="1" dirty="0" smtClean="0">
                <a:solidFill>
                  <a:srgbClr val="FF0000"/>
                </a:solidFill>
              </a:rPr>
              <a:t>, </a:t>
            </a:r>
            <a:r>
              <a:rPr lang="en-GB" sz="4800" b="1" dirty="0" smtClean="0">
                <a:solidFill>
                  <a:srgbClr val="FF0000"/>
                </a:solidFill>
              </a:rPr>
              <a:t>Mrs </a:t>
            </a:r>
            <a:r>
              <a:rPr lang="en-GB" sz="4800" b="1" dirty="0" smtClean="0">
                <a:solidFill>
                  <a:srgbClr val="FF0000"/>
                </a:solidFill>
              </a:rPr>
              <a:t>Townsend and Mr </a:t>
            </a:r>
            <a:r>
              <a:rPr lang="en-GB" sz="4800" b="1" dirty="0" err="1" smtClean="0">
                <a:solidFill>
                  <a:srgbClr val="FF0000"/>
                </a:solidFill>
              </a:rPr>
              <a:t>Ennew</a:t>
            </a:r>
            <a:r>
              <a:rPr lang="en-GB" sz="4800" b="1" dirty="0" smtClean="0">
                <a:solidFill>
                  <a:srgbClr val="FF0000"/>
                </a:solidFill>
              </a:rPr>
              <a:t>.</a:t>
            </a:r>
            <a:endParaRPr sz="4800" b="1" dirty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  <p:pic>
        <p:nvPicPr>
          <p:cNvPr id="92" name="Google Shape;92;p13" descr="https://lh4.googleusercontent.com/kXq9Ar91Vp9U555kyH9aKMhC8NGyV1m_rtxpJt-a9zX2-1e-WEgtMnq1p8qkyGR5sgHjfIUyGsD6grduMMBfIvbrz5jjUtH1_9O8Hy0AnC30kqJF_ohFT0Lt6zOhXgkvSEgOHM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2675" y="218818"/>
            <a:ext cx="2043039" cy="160695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01" name="Google Shape;101;p1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aim of the meeting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1516525" y="1904075"/>
            <a:ext cx="9907800" cy="3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develop the relationship between home and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our Merdon Model curriculum and plans across the year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daily and weekly routines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you a little insight into what life looks like in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46100" marR="0" lvl="0" indent="-4064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21" name="Google Shape;121;p16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1190300" y="1904075"/>
            <a:ext cx="9907800" cy="3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across a 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across a week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 - Healthy snacks please!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Lunch routines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142100" y="1668547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uniform -hair,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shoes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kits PE lessons are on 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Wednesday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Thursday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French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–Mrs Murray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 -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L2M-Autumn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Term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Outdoor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Learning-at least once a half term linked to the curriculum.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Trips and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residential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41" name="Google Shape;141;p18"/>
          <p:cNvSpPr txBox="1"/>
          <p:nvPr/>
        </p:nvSpPr>
        <p:spPr>
          <a:xfrm>
            <a:off x="2219925" y="410571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Learning Approach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1142100" y="1533498"/>
            <a:ext cx="9907800" cy="4838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2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IGNITE Values</a:t>
            </a:r>
            <a:endParaRPr sz="2800" b="1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Expectations for learning in and out of school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Creative Curriculum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Recognising our achievements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Inspiring - Newsletter </a:t>
            </a:r>
            <a:endParaRPr lang="en-GB" sz="2800" b="0" i="1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Learner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the Week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certificates linked to the terms IGNITE values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Raffle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Tickets</a:t>
            </a: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Mrs Martin and Miss Cunningham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61" name="Google Shape;161;p20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Creative Curriculum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1142100" y="1889750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Cross - curricular links - Creative outcomes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Quality Texts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TOGs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Website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 Mastery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Excellence in English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Let's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in English and Maths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Opening Doors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Quality Marks in Geography, Music and PE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109" y="851621"/>
            <a:ext cx="8021782" cy="59030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73237" y="215873"/>
            <a:ext cx="358832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Our Merdon Model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07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2" y="187786"/>
            <a:ext cx="12089416" cy="6651312"/>
          </a:xfrm>
          <a:prstGeom prst="rect">
            <a:avLst/>
          </a:prstGeom>
        </p:spPr>
      </p:pic>
      <p:sp>
        <p:nvSpPr>
          <p:cNvPr id="171" name="Google Shape;171;p21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How you can help at home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1121028" y="1308330"/>
            <a:ext cx="9907800" cy="412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- Google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Platform plus homework books. This is set on Thursday for the following Tuesday.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Spelling and handwriting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to us!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81" name="Google Shape;181;p22"/>
          <p:cNvSpPr txBox="1"/>
          <p:nvPr/>
        </p:nvSpPr>
        <p:spPr>
          <a:xfrm>
            <a:off x="2219925" y="620125"/>
            <a:ext cx="8340900" cy="1446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Information on the School Website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1190300" y="2233375"/>
            <a:ext cx="9907800" cy="463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website contains lots of information including;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child’s class page with updates on learning </a:t>
            </a:r>
            <a:endParaRPr lang="en-GB" sz="305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calendar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Safeguarding your child - E- safety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Newsletters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on FSM, SEN and wellbeing provision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highlight>
                <a:schemeClr val="dk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91" name="Google Shape;191;p23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Safeguarding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1190300" y="1904075"/>
            <a:ext cx="9907800" cy="576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Designated Safeguarding Team </a:t>
            </a:r>
            <a:r>
              <a:rPr lang="en-GB" sz="305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 is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Cunningham and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Whitford and Mrs Pugh are deputies,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alongside Mrs Martin and the whole staff, prioritise safeguarding and well-being.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concerns about any child, please contact Mrs Cunningham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Mrs Blake 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safeguarding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page on the school website.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201" name="Google Shape;201;p2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Wellbeing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/>
        </p:nvSpPr>
        <p:spPr>
          <a:xfrm>
            <a:off x="1290525" y="1640700"/>
            <a:ext cx="9907800" cy="521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school is passionate about ensuring positive mental health and wellbeing for all members of the staff community. As a school, we offer;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ELSA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22275">
              <a:lnSpc>
                <a:spcPct val="108000"/>
              </a:lnSpc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TALA</a:t>
            </a:r>
            <a:r>
              <a:rPr lang="en-GB" dirty="0">
                <a:ea typeface="Calibri"/>
              </a:rPr>
              <a:t> </a:t>
            </a:r>
            <a:r>
              <a:rPr lang="en-GB" dirty="0" smtClean="0">
                <a:ea typeface="Calibri"/>
              </a:rPr>
              <a:t>(T</a:t>
            </a:r>
            <a:r>
              <a:rPr lang="en-GB" dirty="0" smtClean="0"/>
              <a:t>herapeutic </a:t>
            </a:r>
            <a:r>
              <a:rPr lang="en-GB" dirty="0"/>
              <a:t>active listening assistant)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LEGO Therapy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 to Talk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Mile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questions regarding your child’s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wellbeing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please contact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Blake,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SENCO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161261"/>
            <a:ext cx="12095512" cy="6535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0691" y="706581"/>
            <a:ext cx="6871854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Any questions?</a:t>
            </a:r>
            <a:endParaRPr lang="en-GB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8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416</Words>
  <Application>Microsoft Office PowerPoint</Application>
  <PresentationFormat>Widescreen</PresentationFormat>
  <Paragraphs>85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    Meet the Teacher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Kathy Whitford</dc:creator>
  <cp:lastModifiedBy>jenny Holyoak</cp:lastModifiedBy>
  <cp:revision>13</cp:revision>
  <dcterms:modified xsi:type="dcterms:W3CDTF">2022-09-13T14:17:08Z</dcterms:modified>
</cp:coreProperties>
</file>