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6" r:id="rId6"/>
    <p:sldId id="26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BE79-FC16-4EC4-8CA9-4537871F0228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 smtClean="0"/>
              <a:t>What Different </a:t>
            </a:r>
            <a:r>
              <a:rPr lang="en-GB" dirty="0"/>
              <a:t>T</a:t>
            </a:r>
            <a:r>
              <a:rPr lang="en-GB" dirty="0" smtClean="0"/>
              <a:t>hings are You?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411760" y="1772816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I am:</a:t>
            </a:r>
            <a:endParaRPr lang="en-GB" sz="4000" dirty="0"/>
          </a:p>
        </p:txBody>
      </p:sp>
      <p:pic>
        <p:nvPicPr>
          <p:cNvPr id="4098" name="Picture 2" descr="http://www.yourdictionary.com/images/articles/lg/1813.Sist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0888"/>
            <a:ext cx="2931878" cy="1944216"/>
          </a:xfrm>
          <a:prstGeom prst="rect">
            <a:avLst/>
          </a:prstGeom>
          <a:noFill/>
        </p:spPr>
      </p:pic>
      <p:pic>
        <p:nvPicPr>
          <p:cNvPr id="4102" name="Picture 6" descr="http://www.gurl.com/wp-content/uploads/2012/04/Video-Game-Movie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077072"/>
            <a:ext cx="2857500" cy="2381250"/>
          </a:xfrm>
          <a:prstGeom prst="rect">
            <a:avLst/>
          </a:prstGeom>
          <a:noFill/>
        </p:spPr>
      </p:pic>
      <p:pic>
        <p:nvPicPr>
          <p:cNvPr id="4104" name="Picture 8" descr="http://www.washingtonpost.com/blogs/answer-sheet/files/2013/02/teach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556792"/>
            <a:ext cx="2473557" cy="25922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9552" y="4437112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sister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3707904" y="3429000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gamer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660232" y="422108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teacher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Trinity?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915000" cy="4525963"/>
          </a:xfrm>
        </p:spPr>
        <p:txBody>
          <a:bodyPr/>
          <a:lstStyle/>
          <a:p>
            <a:r>
              <a:rPr lang="en-GB" dirty="0" smtClean="0"/>
              <a:t>The Trinity is God.</a:t>
            </a:r>
          </a:p>
          <a:p>
            <a:r>
              <a:rPr lang="en-GB" dirty="0" smtClean="0"/>
              <a:t>God the Father, God the Son and God the Holy Spirit.</a:t>
            </a:r>
          </a:p>
          <a:p>
            <a:r>
              <a:rPr lang="en-GB" dirty="0" smtClean="0"/>
              <a:t>There is </a:t>
            </a:r>
            <a:r>
              <a:rPr lang="en-GB" u="sng" dirty="0" smtClean="0"/>
              <a:t>only one God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There are three distinct persons.</a:t>
            </a:r>
          </a:p>
          <a:p>
            <a:r>
              <a:rPr lang="en-GB" dirty="0" smtClean="0"/>
              <a:t>Each person is God.</a:t>
            </a:r>
          </a:p>
          <a:p>
            <a:r>
              <a:rPr lang="en-GB" dirty="0" smtClean="0"/>
              <a:t>There is only </a:t>
            </a:r>
            <a:r>
              <a:rPr lang="en-GB" b="1" dirty="0" smtClean="0"/>
              <a:t>one God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5362" name="Picture 2" descr="http://www.dumb.com/god/images/god.jpg"/>
          <p:cNvPicPr>
            <a:picLocks noChangeAspect="1" noChangeArrowheads="1"/>
          </p:cNvPicPr>
          <p:nvPr/>
        </p:nvPicPr>
        <p:blipFill>
          <a:blip r:embed="rId2" cstate="print"/>
          <a:srcRect b="7792"/>
          <a:stretch>
            <a:fillRect/>
          </a:stretch>
        </p:blipFill>
        <p:spPr bwMode="auto">
          <a:xfrm>
            <a:off x="6300192" y="1196752"/>
            <a:ext cx="2555776" cy="1944216"/>
          </a:xfrm>
          <a:prstGeom prst="rect">
            <a:avLst/>
          </a:prstGeom>
          <a:noFill/>
        </p:spPr>
      </p:pic>
      <p:pic>
        <p:nvPicPr>
          <p:cNvPr id="15364" name="Picture 4" descr="https://si0.twimg.com/profile_images/1207702065/jesus2.jpg"/>
          <p:cNvPicPr>
            <a:picLocks noChangeAspect="1" noChangeArrowheads="1"/>
          </p:cNvPicPr>
          <p:nvPr/>
        </p:nvPicPr>
        <p:blipFill>
          <a:blip r:embed="rId3" cstate="print"/>
          <a:srcRect t="6897" b="6897"/>
          <a:stretch>
            <a:fillRect/>
          </a:stretch>
        </p:blipFill>
        <p:spPr bwMode="auto">
          <a:xfrm>
            <a:off x="6516216" y="3140968"/>
            <a:ext cx="2154948" cy="1800200"/>
          </a:xfrm>
          <a:prstGeom prst="rect">
            <a:avLst/>
          </a:prstGeom>
          <a:noFill/>
        </p:spPr>
      </p:pic>
      <p:pic>
        <p:nvPicPr>
          <p:cNvPr id="15366" name="Picture 6" descr="http://1.bp.blogspot.com/-gNjo2SoZw4A/UFzrll3isMI/AAAAAAAAGnw/TRVMwXOzPhE/s1600/holy-spiri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941168"/>
            <a:ext cx="2500958" cy="16003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90054"/>
            <a:ext cx="4978896" cy="452596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This can be very confusing. Even some Christians don’t understand properly.</a:t>
            </a:r>
          </a:p>
          <a:p>
            <a:r>
              <a:rPr lang="en-GB" dirty="0" smtClean="0"/>
              <a:t>The Trinity is not 3 Gods joined together.</a:t>
            </a:r>
          </a:p>
          <a:p>
            <a:r>
              <a:rPr lang="en-GB" dirty="0" smtClean="0"/>
              <a:t>It is not 3 people joined to make one God.</a:t>
            </a:r>
          </a:p>
          <a:p>
            <a:r>
              <a:rPr lang="en-GB" dirty="0" smtClean="0"/>
              <a:t>It is not one God split into 3 parts.</a:t>
            </a:r>
            <a:endParaRPr lang="en-GB" dirty="0"/>
          </a:p>
        </p:txBody>
      </p:sp>
      <p:pic>
        <p:nvPicPr>
          <p:cNvPr id="16386" name="Picture 2" descr="http://www.therealpresence.org/essentials/images/holy_trinity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700808"/>
            <a:ext cx="3274832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God the Father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/>
          <a:lstStyle/>
          <a:p>
            <a:r>
              <a:rPr lang="en-GB" dirty="0" smtClean="0"/>
              <a:t>Creator of the universe</a:t>
            </a:r>
          </a:p>
          <a:p>
            <a:endParaRPr lang="en-GB" dirty="0" smtClean="0"/>
          </a:p>
          <a:p>
            <a:r>
              <a:rPr lang="en-GB" dirty="0" smtClean="0"/>
              <a:t>Father of Jesus</a:t>
            </a:r>
          </a:p>
          <a:p>
            <a:endParaRPr lang="en-GB" dirty="0" smtClean="0"/>
          </a:p>
          <a:p>
            <a:r>
              <a:rPr lang="en-GB" dirty="0" smtClean="0"/>
              <a:t>Loving Father of all people</a:t>
            </a:r>
          </a:p>
          <a:p>
            <a:endParaRPr lang="en-GB" dirty="0" smtClean="0"/>
          </a:p>
          <a:p>
            <a:r>
              <a:rPr lang="en-GB" dirty="0" smtClean="0"/>
              <a:t>Address as “Our Father”</a:t>
            </a:r>
            <a:endParaRPr lang="en-GB" dirty="0"/>
          </a:p>
        </p:txBody>
      </p:sp>
      <p:pic>
        <p:nvPicPr>
          <p:cNvPr id="22530" name="Picture 2" descr="http://upload.wikimedia.org/wikipedia/commons/thumb/7/7c/Cima_da_Conegliano,_God_the_Father.jpg/300px-Cima_da_Conegliano,_God_the_Father.jpg"/>
          <p:cNvPicPr>
            <a:picLocks noChangeAspect="1" noChangeArrowheads="1"/>
          </p:cNvPicPr>
          <p:nvPr/>
        </p:nvPicPr>
        <p:blipFill>
          <a:blip r:embed="rId2" cstate="print"/>
          <a:srcRect t="2799" b="13230"/>
          <a:stretch>
            <a:fillRect/>
          </a:stretch>
        </p:blipFill>
        <p:spPr bwMode="auto">
          <a:xfrm>
            <a:off x="5364088" y="1340768"/>
            <a:ext cx="3312368" cy="2160240"/>
          </a:xfrm>
          <a:prstGeom prst="rect">
            <a:avLst/>
          </a:prstGeom>
          <a:noFill/>
        </p:spPr>
      </p:pic>
      <p:pic>
        <p:nvPicPr>
          <p:cNvPr id="22532" name="Picture 4" descr="http://1.bp.blogspot.com/-byD_ltSjhGs/URARzzYbd2I/AAAAAAAAAXY/BsH8PO4R33A/s1600/Go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573016"/>
            <a:ext cx="2160240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God the 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525963"/>
          </a:xfrm>
        </p:spPr>
        <p:txBody>
          <a:bodyPr/>
          <a:lstStyle/>
          <a:p>
            <a:r>
              <a:rPr lang="en-GB" dirty="0" smtClean="0"/>
              <a:t>Jesus</a:t>
            </a:r>
          </a:p>
          <a:p>
            <a:endParaRPr lang="en-GB" dirty="0" smtClean="0"/>
          </a:p>
          <a:p>
            <a:r>
              <a:rPr lang="en-GB" dirty="0" smtClean="0"/>
              <a:t>Has always existed but became human (incarnated) for a time</a:t>
            </a:r>
          </a:p>
          <a:p>
            <a:endParaRPr lang="en-GB" dirty="0" smtClean="0"/>
          </a:p>
          <a:p>
            <a:r>
              <a:rPr lang="en-GB" dirty="0" smtClean="0"/>
              <a:t>Shows the human, loving side of God</a:t>
            </a:r>
            <a:endParaRPr lang="en-GB" dirty="0"/>
          </a:p>
        </p:txBody>
      </p:sp>
      <p:pic>
        <p:nvPicPr>
          <p:cNvPr id="23554" name="Picture 2" descr="http://www.hieropraxis.com/wp-content/uploads/2011/09/Diego-Velazquez-The-Crucifixion-1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484784"/>
            <a:ext cx="3016042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God the Holy Spirit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Can take any form</a:t>
            </a:r>
          </a:p>
          <a:p>
            <a:endParaRPr lang="en-GB" dirty="0" smtClean="0"/>
          </a:p>
          <a:p>
            <a:r>
              <a:rPr lang="en-GB" dirty="0" smtClean="0"/>
              <a:t>The giver of life</a:t>
            </a:r>
          </a:p>
          <a:p>
            <a:endParaRPr lang="en-GB" dirty="0" smtClean="0"/>
          </a:p>
          <a:p>
            <a:r>
              <a:rPr lang="en-GB" dirty="0" smtClean="0"/>
              <a:t>Lives in people who believe in God</a:t>
            </a:r>
          </a:p>
          <a:p>
            <a:endParaRPr lang="en-GB" dirty="0" smtClean="0"/>
          </a:p>
          <a:p>
            <a:r>
              <a:rPr lang="en-GB" dirty="0" smtClean="0"/>
              <a:t>Brings people to God, comforts people, shows people when they are wrong</a:t>
            </a:r>
            <a:endParaRPr lang="en-GB" dirty="0"/>
          </a:p>
        </p:txBody>
      </p:sp>
      <p:pic>
        <p:nvPicPr>
          <p:cNvPr id="24578" name="Picture 2" descr="http://www.turnbacktogod.com/wp-content/uploads/2010/06/holy-spirit-is-gods-gif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484784"/>
            <a:ext cx="2808312" cy="47613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184</Words>
  <Application>Microsoft Office PowerPoint</Application>
  <PresentationFormat>On-screen Show (4:3)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What Different Things are You?</vt:lpstr>
      <vt:lpstr>What is the Trinity?</vt:lpstr>
      <vt:lpstr>What?</vt:lpstr>
      <vt:lpstr>God the Father</vt:lpstr>
      <vt:lpstr>God the Son</vt:lpstr>
      <vt:lpstr>God the Holy Spirit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Nature of God: The Holy Trinity</dc:title>
  <dc:creator>Stella</dc:creator>
  <cp:lastModifiedBy>Merdon Junior School</cp:lastModifiedBy>
  <cp:revision>45</cp:revision>
  <dcterms:created xsi:type="dcterms:W3CDTF">2013-04-21T10:56:58Z</dcterms:created>
  <dcterms:modified xsi:type="dcterms:W3CDTF">2020-05-13T09:24:09Z</dcterms:modified>
</cp:coreProperties>
</file>