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–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–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431"/>
    <p:restoredTop sz="95748"/>
  </p:normalViewPr>
  <p:slideViewPr>
    <p:cSldViewPr snapToGrid="0" snapToObjects="1">
      <p:cViewPr varScale="1">
        <p:scale>
          <a:sx n="73" d="100"/>
          <a:sy n="73" d="100"/>
        </p:scale>
        <p:origin x="39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5/15/2020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5/15/2020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5/15/2020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5/15/2020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5/15/2020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5/15/2020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5/15/2020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266BB8-F822-2741-9C62-A0DE06F5A61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Zipwire Investigation!</a:t>
            </a:r>
          </a:p>
        </p:txBody>
      </p:sp>
    </p:spTree>
    <p:extLst>
      <p:ext uri="{BB962C8B-B14F-4D97-AF65-F5344CB8AC3E}">
        <p14:creationId xmlns:p14="http://schemas.microsoft.com/office/powerpoint/2010/main" val="1555421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266BB8-F822-2741-9C62-A0DE06F5A6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1600" y="1303867"/>
            <a:ext cx="9448800" cy="2324634"/>
          </a:xfrm>
        </p:spPr>
        <p:txBody>
          <a:bodyPr>
            <a:normAutofit fontScale="90000"/>
          </a:bodyPr>
          <a:lstStyle/>
          <a:p>
            <a:r>
              <a:rPr lang="en-US" dirty="0"/>
              <a:t>What material is suitable for the wire?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E80D89-54C5-BF4F-B1F0-A7AA2CC99CC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US" sz="2400" dirty="0"/>
              <a:t>I am going to use different materials to see which is best for a wire for a zipline.</a:t>
            </a:r>
          </a:p>
        </p:txBody>
      </p:sp>
    </p:spTree>
    <p:extLst>
      <p:ext uri="{BB962C8B-B14F-4D97-AF65-F5344CB8AC3E}">
        <p14:creationId xmlns:p14="http://schemas.microsoft.com/office/powerpoint/2010/main" val="3663675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574CDC05-4C3D-534B-BE96-81CF74DC6649}"/>
              </a:ext>
            </a:extLst>
          </p:cNvPr>
          <p:cNvSpPr txBox="1">
            <a:spLocks/>
          </p:cNvSpPr>
          <p:nvPr/>
        </p:nvSpPr>
        <p:spPr>
          <a:xfrm>
            <a:off x="1909233" y="455422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/>
              <a:t>My materials 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07AF2009-1EA4-A043-B313-8EDBD21658FD}"/>
              </a:ext>
            </a:extLst>
          </p:cNvPr>
          <p:cNvSpPr txBox="1">
            <a:spLocks/>
          </p:cNvSpPr>
          <p:nvPr/>
        </p:nvSpPr>
        <p:spPr>
          <a:xfrm>
            <a:off x="6942667" y="1964267"/>
            <a:ext cx="3340100" cy="42333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 I experimented with different materials, all with different textures. The tests were with string, wool, rope, ribbon, plastic strimmer line and the harness was made of pipe cleaners and a paper clip with a Rey doll sitting in it. </a:t>
            </a:r>
          </a:p>
        </p:txBody>
      </p:sp>
      <p:pic>
        <p:nvPicPr>
          <p:cNvPr id="12" name="Picture 11" descr="A picture containing table, pink, sitting, brown&#10;&#10;Description automatically generated">
            <a:extLst>
              <a:ext uri="{FF2B5EF4-FFF2-40B4-BE49-F238E27FC236}">
                <a16:creationId xmlns:a16="http://schemas.microsoft.com/office/drawing/2014/main" id="{68854425-AACA-C44F-BD6A-9130D3116D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1601" y="1698978"/>
            <a:ext cx="3572932" cy="4763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970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574CDC05-4C3D-534B-BE96-81CF74DC6649}"/>
              </a:ext>
            </a:extLst>
          </p:cNvPr>
          <p:cNvSpPr txBox="1">
            <a:spLocks/>
          </p:cNvSpPr>
          <p:nvPr/>
        </p:nvSpPr>
        <p:spPr>
          <a:xfrm>
            <a:off x="1909233" y="455422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/>
              <a:t>The investigation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07AF2009-1EA4-A043-B313-8EDBD21658FD}"/>
              </a:ext>
            </a:extLst>
          </p:cNvPr>
          <p:cNvSpPr txBox="1">
            <a:spLocks/>
          </p:cNvSpPr>
          <p:nvPr/>
        </p:nvSpPr>
        <p:spPr>
          <a:xfrm>
            <a:off x="1337733" y="1896533"/>
            <a:ext cx="9753600" cy="42333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Firstly, I made sure to keep the harness, the place and the toy the same. The thing that needed to change every time was the material for the line. Before I started, I made a prediction that the rope would be the slowest and either the ribbon or the plastic strimmer line would be the fastest.  </a:t>
            </a:r>
          </a:p>
          <a:p>
            <a:endParaRPr lang="en-US" sz="2400" dirty="0"/>
          </a:p>
          <a:p>
            <a:r>
              <a:rPr lang="en-US" sz="2400" dirty="0"/>
              <a:t>For each line I attached one end to the window handle and the other end to a chair leg. With each material I timed the doll from the top to bottom three times in turn.</a:t>
            </a:r>
          </a:p>
        </p:txBody>
      </p:sp>
    </p:spTree>
    <p:extLst>
      <p:ext uri="{BB962C8B-B14F-4D97-AF65-F5344CB8AC3E}">
        <p14:creationId xmlns:p14="http://schemas.microsoft.com/office/powerpoint/2010/main" val="2116128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574CDC05-4C3D-534B-BE96-81CF74DC6649}"/>
              </a:ext>
            </a:extLst>
          </p:cNvPr>
          <p:cNvSpPr txBox="1">
            <a:spLocks/>
          </p:cNvSpPr>
          <p:nvPr/>
        </p:nvSpPr>
        <p:spPr>
          <a:xfrm>
            <a:off x="1909233" y="551899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/>
              <a:t>Results!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07AF2009-1EA4-A043-B313-8EDBD21658FD}"/>
              </a:ext>
            </a:extLst>
          </p:cNvPr>
          <p:cNvSpPr txBox="1">
            <a:spLocks/>
          </p:cNvSpPr>
          <p:nvPr/>
        </p:nvSpPr>
        <p:spPr>
          <a:xfrm>
            <a:off x="1337733" y="1896533"/>
            <a:ext cx="9753600" cy="42333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6F5456C-96D9-EA49-AD9D-66ED77D14A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3879136"/>
              </p:ext>
            </p:extLst>
          </p:nvPr>
        </p:nvGraphicFramePr>
        <p:xfrm>
          <a:off x="1746057" y="2399900"/>
          <a:ext cx="8699885" cy="3226597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400930">
                  <a:extLst>
                    <a:ext uri="{9D8B030D-6E8A-4147-A177-3AD203B41FA5}">
                      <a16:colId xmlns:a16="http://schemas.microsoft.com/office/drawing/2014/main" val="3599082981"/>
                    </a:ext>
                  </a:extLst>
                </a:gridCol>
                <a:gridCol w="3304763">
                  <a:extLst>
                    <a:ext uri="{9D8B030D-6E8A-4147-A177-3AD203B41FA5}">
                      <a16:colId xmlns:a16="http://schemas.microsoft.com/office/drawing/2014/main" val="2245559998"/>
                    </a:ext>
                  </a:extLst>
                </a:gridCol>
                <a:gridCol w="1497096">
                  <a:extLst>
                    <a:ext uri="{9D8B030D-6E8A-4147-A177-3AD203B41FA5}">
                      <a16:colId xmlns:a16="http://schemas.microsoft.com/office/drawing/2014/main" val="1716159258"/>
                    </a:ext>
                  </a:extLst>
                </a:gridCol>
                <a:gridCol w="1497096">
                  <a:extLst>
                    <a:ext uri="{9D8B030D-6E8A-4147-A177-3AD203B41FA5}">
                      <a16:colId xmlns:a16="http://schemas.microsoft.com/office/drawing/2014/main" val="546270382"/>
                    </a:ext>
                  </a:extLst>
                </a:gridCol>
              </a:tblGrid>
              <a:tr h="463887">
                <a:tc>
                  <a:txBody>
                    <a:bodyPr/>
                    <a:lstStyle/>
                    <a:p>
                      <a:r>
                        <a:rPr lang="en-US" dirty="0"/>
                        <a:t>Materials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Average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Position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157337"/>
                  </a:ext>
                </a:extLst>
              </a:tr>
              <a:tr h="526319">
                <a:tc>
                  <a:txBody>
                    <a:bodyPr/>
                    <a:lstStyle/>
                    <a:p>
                      <a:r>
                        <a:rPr lang="en-US" dirty="0"/>
                        <a:t>String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1.44 sec 1.27sec  1.36sec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1.37 sec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  <a:r>
                        <a:rPr lang="en-US" baseline="30000" dirty="0"/>
                        <a:t>nd</a:t>
                      </a:r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0655741"/>
                  </a:ext>
                </a:extLst>
              </a:tr>
              <a:tr h="440484">
                <a:tc>
                  <a:txBody>
                    <a:bodyPr/>
                    <a:lstStyle/>
                    <a:p>
                      <a:r>
                        <a:rPr lang="en-US" dirty="0"/>
                        <a:t>Wool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1.62 sec 1.69 sec 1.73 sec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1.68 sec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</a:t>
                      </a:r>
                      <a:r>
                        <a:rPr lang="en-US" baseline="30000" dirty="0"/>
                        <a:t>rd</a:t>
                      </a:r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2020542"/>
                  </a:ext>
                </a:extLst>
              </a:tr>
              <a:tr h="666010">
                <a:tc>
                  <a:txBody>
                    <a:bodyPr/>
                    <a:lstStyle/>
                    <a:p>
                      <a:r>
                        <a:rPr lang="en-US" dirty="0"/>
                        <a:t>Rope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18.35 sec 29.42 sec 28.05 sec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25.27 sec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</a:t>
                      </a:r>
                      <a:r>
                        <a:rPr lang="en-US" baseline="30000" dirty="0"/>
                        <a:t>th</a:t>
                      </a:r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3554164"/>
                  </a:ext>
                </a:extLst>
              </a:tr>
              <a:tr h="463887">
                <a:tc>
                  <a:txBody>
                    <a:bodyPr/>
                    <a:lstStyle/>
                    <a:p>
                      <a:r>
                        <a:rPr lang="en-US" dirty="0"/>
                        <a:t>Ribbon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1.74 sec 1.66 sec 1.68 sec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1.69 sec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</a:t>
                      </a:r>
                      <a:r>
                        <a:rPr lang="en-US" baseline="30000" dirty="0"/>
                        <a:t>th</a:t>
                      </a:r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8550"/>
                  </a:ext>
                </a:extLst>
              </a:tr>
              <a:tr h="666010">
                <a:tc>
                  <a:txBody>
                    <a:bodyPr/>
                    <a:lstStyle/>
                    <a:p>
                      <a:r>
                        <a:rPr lang="en-US" sz="1800" dirty="0"/>
                        <a:t>Plastic Strimmer Line 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1.13 sec 1.24 sec 1.14 sec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1.17 sec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  <a:r>
                        <a:rPr lang="en-US" baseline="30000" dirty="0"/>
                        <a:t>st</a:t>
                      </a:r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18449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1425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574CDC05-4C3D-534B-BE96-81CF74DC6649}"/>
              </a:ext>
            </a:extLst>
          </p:cNvPr>
          <p:cNvSpPr txBox="1">
            <a:spLocks/>
          </p:cNvSpPr>
          <p:nvPr/>
        </p:nvSpPr>
        <p:spPr>
          <a:xfrm>
            <a:off x="1909233" y="551899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/>
              <a:t>Conclusion 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07AF2009-1EA4-A043-B313-8EDBD21658FD}"/>
              </a:ext>
            </a:extLst>
          </p:cNvPr>
          <p:cNvSpPr txBox="1">
            <a:spLocks/>
          </p:cNvSpPr>
          <p:nvPr/>
        </p:nvSpPr>
        <p:spPr>
          <a:xfrm>
            <a:off x="4094017" y="1896533"/>
            <a:ext cx="3927765" cy="42333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400" dirty="0"/>
              <a:t>The fastest is the plastic streamer line because it has less friction and the rope is the slowest because it has the most friction. </a:t>
            </a:r>
          </a:p>
          <a:p>
            <a:pPr algn="ctr"/>
            <a:r>
              <a:rPr lang="en-US" sz="2400" dirty="0"/>
              <a:t>In conclusion, Mrs Martin should use the plastic strimmer line because you zip the fastest. </a:t>
            </a:r>
          </a:p>
        </p:txBody>
      </p:sp>
      <p:pic>
        <p:nvPicPr>
          <p:cNvPr id="7" name="Picture 6" descr="A person standing in front of a window&#10;&#10;Description automatically generated">
            <a:extLst>
              <a:ext uri="{FF2B5EF4-FFF2-40B4-BE49-F238E27FC236}">
                <a16:creationId xmlns:a16="http://schemas.microsoft.com/office/drawing/2014/main" id="{0A2EEFEE-4E10-134C-A422-063F14976A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582" y="551899"/>
            <a:ext cx="2481301" cy="3308401"/>
          </a:xfrm>
          <a:prstGeom prst="rect">
            <a:avLst/>
          </a:prstGeom>
        </p:spPr>
      </p:pic>
      <p:pic>
        <p:nvPicPr>
          <p:cNvPr id="11" name="Picture 10" descr="A picture containing indoor, table, sitting, food&#10;&#10;Description automatically generated">
            <a:extLst>
              <a:ext uri="{FF2B5EF4-FFF2-40B4-BE49-F238E27FC236}">
                <a16:creationId xmlns:a16="http://schemas.microsoft.com/office/drawing/2014/main" id="{3C13231D-D18E-CF42-931D-1D70C07CC1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63390" y="2066010"/>
            <a:ext cx="3180068" cy="4240091"/>
          </a:xfrm>
          <a:prstGeom prst="rect">
            <a:avLst/>
          </a:prstGeom>
        </p:spPr>
      </p:pic>
      <p:pic>
        <p:nvPicPr>
          <p:cNvPr id="13" name="Picture 12" descr="A person standing in front of a window&#10;&#10;Description automatically generated">
            <a:extLst>
              <a:ext uri="{FF2B5EF4-FFF2-40B4-BE49-F238E27FC236}">
                <a16:creationId xmlns:a16="http://schemas.microsoft.com/office/drawing/2014/main" id="{2882241E-B304-FF48-B532-F53B4C8D08E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20276"/>
          <a:stretch/>
        </p:blipFill>
        <p:spPr>
          <a:xfrm>
            <a:off x="1565254" y="4013199"/>
            <a:ext cx="2528763" cy="2688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189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Vapor Trail</Template>
  <TotalTime>1334</TotalTime>
  <Words>280</Words>
  <Application>Microsoft Office PowerPoint</Application>
  <PresentationFormat>Widescreen</PresentationFormat>
  <Paragraphs>37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Century Gothic</vt:lpstr>
      <vt:lpstr>Vapor Trail</vt:lpstr>
      <vt:lpstr>Zipwire Investigation!</vt:lpstr>
      <vt:lpstr>What material is suitable for the wire? 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Zipwire Investigation!</dc:title>
  <dc:creator>Mike Noyce</dc:creator>
  <cp:lastModifiedBy>Merdon Junior School</cp:lastModifiedBy>
  <cp:revision>13</cp:revision>
  <dcterms:created xsi:type="dcterms:W3CDTF">2020-05-14T10:03:57Z</dcterms:created>
  <dcterms:modified xsi:type="dcterms:W3CDTF">2020-05-15T08:42:57Z</dcterms:modified>
</cp:coreProperties>
</file>