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E14FE3-E023-428C-992D-0FDBB72B98A4}" type="datetimeFigureOut">
              <a:rPr lang="en-GB" smtClean="0"/>
              <a:t>14/05/2020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09351C-7633-4E74-BBD6-2A5A98D4E3BC}" type="slidenum">
              <a:rPr lang="en-GB" smtClean="0"/>
              <a:t>‹#›</a:t>
            </a:fld>
            <a:endParaRPr lang="en-GB"/>
          </a:p>
        </p:txBody>
      </p:sp>
    </p:spTree>
    <p:extLst>
      <p:ext uri="{BB962C8B-B14F-4D97-AF65-F5344CB8AC3E}">
        <p14:creationId xmlns:p14="http://schemas.microsoft.com/office/powerpoint/2010/main" val="1572605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109351C-7633-4E74-BBD6-2A5A98D4E3BC}" type="slidenum">
              <a:rPr lang="en-GB" smtClean="0"/>
              <a:t>4</a:t>
            </a:fld>
            <a:endParaRPr lang="en-GB"/>
          </a:p>
        </p:txBody>
      </p:sp>
    </p:spTree>
    <p:extLst>
      <p:ext uri="{BB962C8B-B14F-4D97-AF65-F5344CB8AC3E}">
        <p14:creationId xmlns:p14="http://schemas.microsoft.com/office/powerpoint/2010/main" val="773535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DF93D41-B535-4BD7-BD3A-07EE3949E37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3645748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DF93D41-B535-4BD7-BD3A-07EE3949E37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1296258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F93D41-B535-4BD7-BD3A-07EE3949E37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3822900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DF93D41-B535-4BD7-BD3A-07EE3949E378}"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3503582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DF93D41-B535-4BD7-BD3A-07EE3949E378}" type="datetimeFigureOut">
              <a:rPr lang="en-GB" smtClean="0"/>
              <a:t>14/05/2020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67617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DF93D41-B535-4BD7-BD3A-07EE3949E378}" type="datetimeFigureOut">
              <a:rPr lang="en-GB" smtClean="0"/>
              <a:t>14/05/2020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3403653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F93D41-B535-4BD7-BD3A-07EE3949E378}" type="datetimeFigureOut">
              <a:rPr lang="en-GB" smtClean="0"/>
              <a:t>14/05/2020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694053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F93D41-B535-4BD7-BD3A-07EE3949E378}"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2852593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F93D41-B535-4BD7-BD3A-07EE3949E378}"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2556900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DF93D41-B535-4BD7-BD3A-07EE3949E37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4145519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DF93D41-B535-4BD7-BD3A-07EE3949E378}"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95BF66-829D-4170-B70D-95700AF42617}" type="slidenum">
              <a:rPr lang="en-GB" smtClean="0"/>
              <a:t>‹#›</a:t>
            </a:fld>
            <a:endParaRPr lang="en-GB"/>
          </a:p>
        </p:txBody>
      </p:sp>
    </p:spTree>
    <p:extLst>
      <p:ext uri="{BB962C8B-B14F-4D97-AF65-F5344CB8AC3E}">
        <p14:creationId xmlns:p14="http://schemas.microsoft.com/office/powerpoint/2010/main" val="673511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00"/>
            </a:gs>
            <a:gs pos="39999">
              <a:srgbClr val="0A128C"/>
            </a:gs>
            <a:gs pos="70000">
              <a:srgbClr val="181CC7"/>
            </a:gs>
            <a:gs pos="88000">
              <a:srgbClr val="7005D4"/>
            </a:gs>
            <a:gs pos="100000">
              <a:srgbClr val="8C3D91"/>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F93D41-B535-4BD7-BD3A-07EE3949E378}" type="datetimeFigureOut">
              <a:rPr lang="en-GB" smtClean="0"/>
              <a:t>14/05/2020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95BF66-829D-4170-B70D-95700AF42617}" type="slidenum">
              <a:rPr lang="en-GB" smtClean="0"/>
              <a:t>‹#›</a:t>
            </a:fld>
            <a:endParaRPr lang="en-GB"/>
          </a:p>
        </p:txBody>
      </p:sp>
    </p:spTree>
    <p:extLst>
      <p:ext uri="{BB962C8B-B14F-4D97-AF65-F5344CB8AC3E}">
        <p14:creationId xmlns:p14="http://schemas.microsoft.com/office/powerpoint/2010/main" val="1834924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39999">
              <a:srgbClr val="0A128C"/>
            </a:gs>
            <a:gs pos="70000">
              <a:srgbClr val="181CC7"/>
            </a:gs>
            <a:gs pos="88000">
              <a:srgbClr val="7005D4"/>
            </a:gs>
            <a:gs pos="100000">
              <a:srgbClr val="8C3D91"/>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412776"/>
            <a:ext cx="7772400" cy="1470025"/>
          </a:xfrm>
        </p:spPr>
        <p:txBody>
          <a:bodyPr/>
          <a:lstStyle/>
          <a:p>
            <a:r>
              <a:rPr lang="en-GB" dirty="0" smtClean="0"/>
              <a:t>The Ancient Greek Olympics</a:t>
            </a:r>
            <a:endParaRPr lang="en-GB" dirty="0"/>
          </a:p>
        </p:txBody>
      </p:sp>
      <p:pic>
        <p:nvPicPr>
          <p:cNvPr id="1030" name="Picture 6" descr="See the source image"/>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8594" b="89844" l="5345" r="95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483768" y="2780928"/>
            <a:ext cx="4176464" cy="27651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279280" y="2597414"/>
            <a:ext cx="2664296" cy="369332"/>
          </a:xfrm>
          <a:prstGeom prst="rect">
            <a:avLst/>
          </a:prstGeom>
          <a:noFill/>
        </p:spPr>
        <p:txBody>
          <a:bodyPr wrap="square" rtlCol="0">
            <a:spAutoFit/>
          </a:bodyPr>
          <a:lstStyle/>
          <a:p>
            <a:r>
              <a:rPr lang="en-GB" dirty="0" smtClean="0"/>
              <a:t>By Sophia Roberts</a:t>
            </a:r>
            <a:endParaRPr lang="en-GB" dirty="0"/>
          </a:p>
        </p:txBody>
      </p:sp>
    </p:spTree>
    <p:extLst>
      <p:ext uri="{BB962C8B-B14F-4D97-AF65-F5344CB8AC3E}">
        <p14:creationId xmlns:p14="http://schemas.microsoft.com/office/powerpoint/2010/main" val="412923582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1030"/>
                                        </p:tgtEl>
                                        <p:attrNameLst>
                                          <p:attrName>ppt_w</p:attrName>
                                        </p:attrNameLst>
                                      </p:cBhvr>
                                      <p:tavLst>
                                        <p:tav tm="0">
                                          <p:val>
                                            <p:strVal val="ppt_w"/>
                                          </p:val>
                                        </p:tav>
                                        <p:tav tm="100000">
                                          <p:val>
                                            <p:fltVal val="0"/>
                                          </p:val>
                                        </p:tav>
                                      </p:tavLst>
                                    </p:anim>
                                    <p:anim calcmode="lin" valueType="num">
                                      <p:cBhvr>
                                        <p:cTn id="7" dur="1000"/>
                                        <p:tgtEl>
                                          <p:spTgt spid="1030"/>
                                        </p:tgtEl>
                                        <p:attrNameLst>
                                          <p:attrName>ppt_h</p:attrName>
                                        </p:attrNameLst>
                                      </p:cBhvr>
                                      <p:tavLst>
                                        <p:tav tm="0">
                                          <p:val>
                                            <p:strVal val="ppt_h"/>
                                          </p:val>
                                        </p:tav>
                                        <p:tav tm="100000">
                                          <p:val>
                                            <p:fltVal val="0"/>
                                          </p:val>
                                        </p:tav>
                                      </p:tavLst>
                                    </p:anim>
                                    <p:anim calcmode="lin" valueType="num">
                                      <p:cBhvr>
                                        <p:cTn id="8" dur="1000"/>
                                        <p:tgtEl>
                                          <p:spTgt spid="1030"/>
                                        </p:tgtEl>
                                        <p:attrNameLst>
                                          <p:attrName>style.rotation</p:attrName>
                                        </p:attrNameLst>
                                      </p:cBhvr>
                                      <p:tavLst>
                                        <p:tav tm="0">
                                          <p:val>
                                            <p:fltVal val="0"/>
                                          </p:val>
                                        </p:tav>
                                        <p:tav tm="100000">
                                          <p:val>
                                            <p:fltVal val="90"/>
                                          </p:val>
                                        </p:tav>
                                      </p:tavLst>
                                    </p:anim>
                                    <p:animEffect transition="out" filter="fade">
                                      <p:cBhvr>
                                        <p:cTn id="9" dur="1000"/>
                                        <p:tgtEl>
                                          <p:spTgt spid="1030"/>
                                        </p:tgtEl>
                                      </p:cBhvr>
                                    </p:animEffect>
                                    <p:set>
                                      <p:cBhvr>
                                        <p:cTn id="10" dur="1" fill="hold">
                                          <p:stCondLst>
                                            <p:cond delay="999"/>
                                          </p:stCondLst>
                                        </p:cTn>
                                        <p:tgtEl>
                                          <p:spTgt spid="10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Did It All Begin?</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a:t>Records </a:t>
            </a:r>
            <a:r>
              <a:rPr lang="en-GB" sz="2400" dirty="0" smtClean="0"/>
              <a:t>show </a:t>
            </a:r>
            <a:r>
              <a:rPr lang="en-GB" sz="2400" dirty="0"/>
              <a:t>that the first Olympic games began in 776 </a:t>
            </a:r>
            <a:r>
              <a:rPr lang="en-GB" sz="2400" dirty="0" smtClean="0"/>
              <a:t>BC, The </a:t>
            </a:r>
            <a:r>
              <a:rPr lang="en-GB" sz="2400" dirty="0"/>
              <a:t>Ancient Greek Olympics </a:t>
            </a:r>
            <a:r>
              <a:rPr lang="en-GB" sz="2400" dirty="0" smtClean="0"/>
              <a:t>was </a:t>
            </a:r>
            <a:r>
              <a:rPr lang="en-GB" sz="2400" dirty="0"/>
              <a:t>very popular and took place every four </a:t>
            </a:r>
            <a:r>
              <a:rPr lang="en-GB" sz="2400" dirty="0" smtClean="0"/>
              <a:t>years. Between </a:t>
            </a:r>
            <a:r>
              <a:rPr lang="en-GB" sz="2400" dirty="0"/>
              <a:t>8th century BC </a:t>
            </a:r>
            <a:r>
              <a:rPr lang="en-GB" sz="2400" dirty="0" smtClean="0"/>
              <a:t>and 4th </a:t>
            </a:r>
            <a:r>
              <a:rPr lang="en-GB" sz="2400" dirty="0"/>
              <a:t>century </a:t>
            </a:r>
            <a:r>
              <a:rPr lang="en-GB" sz="2400" dirty="0" smtClean="0"/>
              <a:t>AD, Baron </a:t>
            </a:r>
            <a:r>
              <a:rPr lang="en-GB" sz="2400" dirty="0"/>
              <a:t>Pierre de Coubertin </a:t>
            </a:r>
            <a:r>
              <a:rPr lang="en-GB" sz="2400" dirty="0" smtClean="0"/>
              <a:t>created </a:t>
            </a:r>
            <a:r>
              <a:rPr lang="en-GB" sz="2400" dirty="0"/>
              <a:t>the International Olympic Committee </a:t>
            </a:r>
            <a:r>
              <a:rPr lang="en-GB" sz="2400" dirty="0" smtClean="0"/>
              <a:t>in </a:t>
            </a:r>
            <a:r>
              <a:rPr lang="en-GB" sz="2400" dirty="0"/>
              <a:t>1894, leading to the first modern Games in Athens in 1896</a:t>
            </a:r>
            <a:r>
              <a:rPr lang="en-GB" sz="2400" dirty="0" smtClean="0"/>
              <a:t>.</a:t>
            </a:r>
          </a:p>
          <a:p>
            <a:pPr marL="0" indent="0">
              <a:buNone/>
            </a:pPr>
            <a:endParaRPr lang="en-GB" sz="2400" dirty="0"/>
          </a:p>
        </p:txBody>
      </p:sp>
      <p:pic>
        <p:nvPicPr>
          <p:cNvPr id="2050"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38" b="98925" l="761" r="97283"/>
                    </a14:imgEffect>
                  </a14:imgLayer>
                </a14:imgProps>
              </a:ext>
              <a:ext uri="{28A0092B-C50C-407E-A947-70E740481C1C}">
                <a14:useLocalDpi xmlns:a14="http://schemas.microsoft.com/office/drawing/2010/main" val="0"/>
              </a:ext>
            </a:extLst>
          </a:blip>
          <a:srcRect/>
          <a:stretch>
            <a:fillRect/>
          </a:stretch>
        </p:blipFill>
        <p:spPr bwMode="auto">
          <a:xfrm>
            <a:off x="3275856" y="3650720"/>
            <a:ext cx="2416944" cy="24432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224811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nodeType="clickEffect">
                                  <p:stCondLst>
                                    <p:cond delay="0"/>
                                  </p:stCondLst>
                                  <p:childTnLst>
                                    <p:animEffect transition="out" filter="wipe(down)">
                                      <p:cBhvr>
                                        <p:cTn id="6" dur="180" accel="50000">
                                          <p:stCondLst>
                                            <p:cond delay="1820"/>
                                          </p:stCondLst>
                                        </p:cTn>
                                        <p:tgtEl>
                                          <p:spTgt spid="2050"/>
                                        </p:tgtEl>
                                      </p:cBhvr>
                                    </p:animEffect>
                                    <p:anim calcmode="lin" valueType="num">
                                      <p:cBhvr>
                                        <p:cTn id="7" dur="1822" tmFilter="0,0; 0.14,0.31; 0.43,0.73; 0.71,0.91; 1.0,1.0">
                                          <p:stCondLst>
                                            <p:cond delay="0"/>
                                          </p:stCondLst>
                                        </p:cTn>
                                        <p:tgtEl>
                                          <p:spTgt spid="2050"/>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2050"/>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2050"/>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2050"/>
                                        </p:tgtEl>
                                        <p:attrNameLst>
                                          <p:attrName>ppt_y</p:attrName>
                                        </p:attrNameLst>
                                      </p:cBhvr>
                                      <p:tavLst>
                                        <p:tav tm="0">
                                          <p:val>
                                            <p:strVal val="ppt_y"/>
                                          </p:val>
                                        </p:tav>
                                        <p:tav tm="100000">
                                          <p:val>
                                            <p:strVal val="ppt_y+ppt_h"/>
                                          </p:val>
                                        </p:tav>
                                      </p:tavLst>
                                    </p:anim>
                                    <p:animScale>
                                      <p:cBhvr>
                                        <p:cTn id="14" dur="26">
                                          <p:stCondLst>
                                            <p:cond delay="620"/>
                                          </p:stCondLst>
                                        </p:cTn>
                                        <p:tgtEl>
                                          <p:spTgt spid="2050"/>
                                        </p:tgtEl>
                                      </p:cBhvr>
                                      <p:to x="100000" y="60000"/>
                                    </p:animScale>
                                    <p:animScale>
                                      <p:cBhvr>
                                        <p:cTn id="15" dur="166" decel="50000">
                                          <p:stCondLst>
                                            <p:cond delay="646"/>
                                          </p:stCondLst>
                                        </p:cTn>
                                        <p:tgtEl>
                                          <p:spTgt spid="2050"/>
                                        </p:tgtEl>
                                      </p:cBhvr>
                                      <p:to x="100000" y="100000"/>
                                    </p:animScale>
                                    <p:animScale>
                                      <p:cBhvr>
                                        <p:cTn id="16" dur="26">
                                          <p:stCondLst>
                                            <p:cond delay="1312"/>
                                          </p:stCondLst>
                                        </p:cTn>
                                        <p:tgtEl>
                                          <p:spTgt spid="2050"/>
                                        </p:tgtEl>
                                      </p:cBhvr>
                                      <p:to x="100000" y="80000"/>
                                    </p:animScale>
                                    <p:animScale>
                                      <p:cBhvr>
                                        <p:cTn id="17" dur="166" decel="50000">
                                          <p:stCondLst>
                                            <p:cond delay="1338"/>
                                          </p:stCondLst>
                                        </p:cTn>
                                        <p:tgtEl>
                                          <p:spTgt spid="2050"/>
                                        </p:tgtEl>
                                      </p:cBhvr>
                                      <p:to x="100000" y="100000"/>
                                    </p:animScale>
                                    <p:animScale>
                                      <p:cBhvr>
                                        <p:cTn id="18" dur="26">
                                          <p:stCondLst>
                                            <p:cond delay="1642"/>
                                          </p:stCondLst>
                                        </p:cTn>
                                        <p:tgtEl>
                                          <p:spTgt spid="2050"/>
                                        </p:tgtEl>
                                      </p:cBhvr>
                                      <p:to x="100000" y="90000"/>
                                    </p:animScale>
                                    <p:animScale>
                                      <p:cBhvr>
                                        <p:cTn id="19" dur="166" decel="50000">
                                          <p:stCondLst>
                                            <p:cond delay="1668"/>
                                          </p:stCondLst>
                                        </p:cTn>
                                        <p:tgtEl>
                                          <p:spTgt spid="2050"/>
                                        </p:tgtEl>
                                      </p:cBhvr>
                                      <p:to x="100000" y="100000"/>
                                    </p:animScale>
                                    <p:animScale>
                                      <p:cBhvr>
                                        <p:cTn id="20" dur="26">
                                          <p:stCondLst>
                                            <p:cond delay="1808"/>
                                          </p:stCondLst>
                                        </p:cTn>
                                        <p:tgtEl>
                                          <p:spTgt spid="2050"/>
                                        </p:tgtEl>
                                      </p:cBhvr>
                                      <p:to x="100000" y="95000"/>
                                    </p:animScale>
                                    <p:animScale>
                                      <p:cBhvr>
                                        <p:cTn id="21" dur="166" decel="50000">
                                          <p:stCondLst>
                                            <p:cond delay="1834"/>
                                          </p:stCondLst>
                                        </p:cTn>
                                        <p:tgtEl>
                                          <p:spTgt spid="2050"/>
                                        </p:tgtEl>
                                      </p:cBhvr>
                                      <p:to x="100000" y="100000"/>
                                    </p:animScale>
                                    <p:set>
                                      <p:cBhvr>
                                        <p:cTn id="22" dur="1" fill="hold">
                                          <p:stCondLst>
                                            <p:cond delay="19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Who Could Compete And Who Could Spectate?</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smtClean="0"/>
              <a:t>In the Ancient Greek Olympics, only men fluent in Greek could compete. In order to participate, the men had to compete naked. </a:t>
            </a:r>
            <a:r>
              <a:rPr lang="en-GB" sz="2400" dirty="0"/>
              <a:t>Originally, the games were part of a religious festival to </a:t>
            </a:r>
            <a:r>
              <a:rPr lang="en-GB" sz="2400" dirty="0" smtClean="0"/>
              <a:t>honour Zeus. The spectators were allowed to be; unmarried women/girls, boys and men. Married women were not.</a:t>
            </a:r>
          </a:p>
          <a:p>
            <a:pPr marL="0" indent="0">
              <a:buNone/>
            </a:pPr>
            <a:r>
              <a:rPr lang="en-GB" sz="2400" dirty="0" smtClean="0"/>
              <a:t> </a:t>
            </a:r>
            <a:endParaRPr lang="en-GB" sz="2400" dirty="0"/>
          </a:p>
        </p:txBody>
      </p:sp>
      <p:pic>
        <p:nvPicPr>
          <p:cNvPr id="3074" name="Picture 2"/>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10000" r="88261"/>
                    </a14:imgEffect>
                  </a14:imgLayer>
                </a14:imgProps>
              </a:ext>
              <a:ext uri="{28A0092B-C50C-407E-A947-70E740481C1C}">
                <a14:useLocalDpi xmlns:a14="http://schemas.microsoft.com/office/drawing/2010/main" val="0"/>
              </a:ext>
            </a:extLst>
          </a:blip>
          <a:srcRect/>
          <a:stretch>
            <a:fillRect/>
          </a:stretch>
        </p:blipFill>
        <p:spPr bwMode="auto">
          <a:xfrm>
            <a:off x="683568" y="4075743"/>
            <a:ext cx="3511412" cy="1954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2040" y="4075743"/>
            <a:ext cx="2736304" cy="1954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72393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3075"/>
                                        </p:tgtEl>
                                        <p:attrNameLst>
                                          <p:attrName>style.visibility</p:attrName>
                                        </p:attrNameLst>
                                      </p:cBhvr>
                                      <p:to>
                                        <p:strVal val="visible"/>
                                      </p:to>
                                    </p:set>
                                    <p:animEffect transition="in" filter="wheel(1)">
                                      <p:cBhvr>
                                        <p:cTn id="11" dur="2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00B0F0"/>
            </a:gs>
            <a:gs pos="66000">
              <a:srgbClr val="FF0000"/>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Events Were Included?</a:t>
            </a:r>
            <a:endParaRPr lang="en-GB" dirty="0"/>
          </a:p>
        </p:txBody>
      </p:sp>
      <p:sp>
        <p:nvSpPr>
          <p:cNvPr id="3" name="Content Placeholder 2"/>
          <p:cNvSpPr>
            <a:spLocks noGrp="1"/>
          </p:cNvSpPr>
          <p:nvPr>
            <p:ph idx="1"/>
          </p:nvPr>
        </p:nvSpPr>
        <p:spPr/>
        <p:txBody>
          <a:bodyPr vert="horz">
            <a:normAutofit/>
          </a:bodyPr>
          <a:lstStyle/>
          <a:p>
            <a:pPr marL="0" indent="0">
              <a:buNone/>
            </a:pPr>
            <a:r>
              <a:rPr lang="en-GB" sz="2400" dirty="0" smtClean="0"/>
              <a:t>The Ancient Greek Olympics' first ever event was a running race. The more sports were added like discus, chariot racing, long jump, javelin even wrestling and boxing. These events were won in their own way some by jumping the furthest or by crossing the finish line first. </a:t>
            </a:r>
            <a:endParaRPr lang="en-GB" sz="24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3738707"/>
            <a:ext cx="2885306" cy="2308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0575" y="3906520"/>
            <a:ext cx="3555213" cy="1972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81055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ipe(down)">
                                      <p:cBhvr>
                                        <p:cTn id="12"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Where Were The Olympics First Held?</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a:t>The Olympic games were held to be one of the two central rituals in ancient Greece, the other being the much older religious festival, the Eleusinian Mysteries. The games started in Olympia, Greece, in a sanctuary site for the Greek deities near the towns of Elis and Pisa (both in Elis on the peninsula of </a:t>
            </a:r>
            <a:r>
              <a:rPr lang="en-GB" sz="2400" dirty="0" smtClean="0"/>
              <a:t>Peloponnesus).</a:t>
            </a:r>
            <a:endParaRPr lang="en-GB" sz="24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645024"/>
            <a:ext cx="3028950" cy="233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208565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Were There Any Rules?</a:t>
            </a:r>
            <a:endParaRPr lang="en-GB" dirty="0"/>
          </a:p>
        </p:txBody>
      </p:sp>
      <p:sp>
        <p:nvSpPr>
          <p:cNvPr id="3" name="Content Placeholder 2"/>
          <p:cNvSpPr>
            <a:spLocks noGrp="1"/>
          </p:cNvSpPr>
          <p:nvPr>
            <p:ph idx="1"/>
          </p:nvPr>
        </p:nvSpPr>
        <p:spPr/>
        <p:txBody>
          <a:bodyPr/>
          <a:lstStyle/>
          <a:p>
            <a:pPr marL="0" indent="0">
              <a:buNone/>
            </a:pPr>
            <a:r>
              <a:rPr lang="en-GB" sz="2400" dirty="0" smtClean="0"/>
              <a:t>Yes and there were;</a:t>
            </a:r>
          </a:p>
          <a:p>
            <a:pPr>
              <a:buFont typeface="Wingdings" panose="05000000000000000000" pitchFamily="2" charset="2"/>
              <a:buChar char="q"/>
            </a:pPr>
            <a:r>
              <a:rPr lang="en-GB" sz="2400" dirty="0" smtClean="0"/>
              <a:t>Only Greek speaking men could participate</a:t>
            </a:r>
          </a:p>
          <a:p>
            <a:pPr>
              <a:buFont typeface="Wingdings" panose="05000000000000000000" pitchFamily="2" charset="2"/>
              <a:buChar char="q"/>
            </a:pPr>
            <a:r>
              <a:rPr lang="en-GB" sz="2400" dirty="0" smtClean="0"/>
              <a:t>If a runner broke at the beginning of a race, they would be whipped</a:t>
            </a:r>
          </a:p>
          <a:p>
            <a:pPr>
              <a:buFont typeface="Wingdings" panose="05000000000000000000" pitchFamily="2" charset="2"/>
              <a:buChar char="q"/>
            </a:pPr>
            <a:r>
              <a:rPr lang="en-GB" sz="2400" dirty="0" smtClean="0"/>
              <a:t>No one was allowed to “cast a spell” on an athlete</a:t>
            </a:r>
          </a:p>
          <a:p>
            <a:pPr>
              <a:buFont typeface="Wingdings" panose="05000000000000000000" pitchFamily="2" charset="2"/>
              <a:buChar char="q"/>
            </a:pPr>
            <a:endParaRPr lang="en-GB" sz="2400"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41086981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2735</TotalTime>
  <Words>313</Words>
  <Application>Microsoft Office PowerPoint</Application>
  <PresentationFormat>On-screen Show (4:3)</PresentationFormat>
  <Paragraphs>18</Paragraphs>
  <Slides>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Wingdings</vt:lpstr>
      <vt:lpstr>Office Theme</vt:lpstr>
      <vt:lpstr>The Ancient Greek Olympics</vt:lpstr>
      <vt:lpstr>When Did It All Begin?</vt:lpstr>
      <vt:lpstr>Who Could Compete And Who Could Spectate?</vt:lpstr>
      <vt:lpstr>What Events Were Included?</vt:lpstr>
      <vt:lpstr>Where Were The Olympics First Held?</vt:lpstr>
      <vt:lpstr>Were There Any Rules?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Ancient Greek Olympics</dc:title>
  <dc:creator>Sophia Roberts</dc:creator>
  <cp:lastModifiedBy>Merdon Junior School</cp:lastModifiedBy>
  <cp:revision>10</cp:revision>
  <dcterms:created xsi:type="dcterms:W3CDTF">2020-05-05T13:06:10Z</dcterms:created>
  <dcterms:modified xsi:type="dcterms:W3CDTF">2020-05-14T12:48:24Z</dcterms:modified>
</cp:coreProperties>
</file>