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2" r:id="rId8"/>
    <p:sldId id="265" r:id="rId9"/>
    <p:sldId id="264" r:id="rId10"/>
    <p:sldId id="261" r:id="rId11"/>
    <p:sldId id="266" r:id="rId12"/>
    <p:sldId id="26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B3D7D73-ABD8-44E7-B59E-FC21157C5466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B87E87B-98B7-4503-9C93-4F4DD9DA8F6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Kingswood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 smtClean="0"/>
              <a:t>Monday </a:t>
            </a:r>
            <a:r>
              <a:rPr lang="en-GB" dirty="0" smtClean="0"/>
              <a:t>10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February</a:t>
            </a:r>
          </a:p>
          <a:p>
            <a:pPr algn="ctr"/>
            <a:r>
              <a:rPr lang="en-GB" dirty="0" smtClean="0"/>
              <a:t>– </a:t>
            </a:r>
          </a:p>
          <a:p>
            <a:pPr algn="ctr"/>
            <a:r>
              <a:rPr lang="en-GB" dirty="0" smtClean="0"/>
              <a:t>Friday </a:t>
            </a:r>
            <a:r>
              <a:rPr lang="en-GB" dirty="0" smtClean="0"/>
              <a:t>14</a:t>
            </a:r>
            <a:r>
              <a:rPr lang="en-GB" baseline="30000" dirty="0" smtClean="0"/>
              <a:t>th</a:t>
            </a:r>
            <a:r>
              <a:rPr lang="en-GB" dirty="0" smtClean="0"/>
              <a:t> February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71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268760"/>
            <a:ext cx="6840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Just a reminder that we require the medical form and full payment of £260 by Friday</a:t>
            </a:r>
          </a:p>
          <a:p>
            <a:r>
              <a:rPr lang="en-GB" sz="3600" dirty="0" smtClean="0"/>
              <a:t>31</a:t>
            </a:r>
            <a:r>
              <a:rPr lang="en-GB" sz="3600" baseline="30000" dirty="0" smtClean="0"/>
              <a:t>st</a:t>
            </a:r>
            <a:r>
              <a:rPr lang="en-GB" sz="3600" dirty="0" smtClean="0"/>
              <a:t> January.</a:t>
            </a:r>
          </a:p>
          <a:p>
            <a:endParaRPr lang="en-GB" sz="3600" dirty="0"/>
          </a:p>
          <a:p>
            <a:r>
              <a:rPr lang="en-GB" sz="3600" dirty="0" smtClean="0"/>
              <a:t>If you have any questions please do not hesitate to contact the school.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36536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75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does the site look like?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3376" y="1124744"/>
            <a:ext cx="6857241" cy="470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21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0"/>
            <a:ext cx="7024744" cy="1143000"/>
          </a:xfrm>
        </p:spPr>
        <p:txBody>
          <a:bodyPr/>
          <a:lstStyle/>
          <a:p>
            <a:r>
              <a:rPr lang="en-GB" dirty="0" err="1" smtClean="0"/>
              <a:t>Kilgerran</a:t>
            </a:r>
            <a:r>
              <a:rPr lang="en-GB" dirty="0" smtClean="0"/>
              <a:t> </a:t>
            </a:r>
            <a:r>
              <a:rPr lang="en-GB" dirty="0" smtClean="0"/>
              <a:t>House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916832"/>
            <a:ext cx="8432351" cy="313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6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-2945"/>
            <a:ext cx="7024744" cy="1143000"/>
          </a:xfrm>
        </p:spPr>
        <p:txBody>
          <a:bodyPr/>
          <a:lstStyle/>
          <a:p>
            <a:r>
              <a:rPr lang="en-GB" dirty="0" smtClean="0"/>
              <a:t>A typical menu 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6245" y="1196752"/>
            <a:ext cx="919024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17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1143000"/>
          </a:xfrm>
        </p:spPr>
        <p:txBody>
          <a:bodyPr/>
          <a:lstStyle/>
          <a:p>
            <a:r>
              <a:rPr lang="en-GB" dirty="0" smtClean="0"/>
              <a:t>Day 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96752"/>
            <a:ext cx="7992888" cy="3744416"/>
          </a:xfrm>
        </p:spPr>
        <p:txBody>
          <a:bodyPr>
            <a:normAutofit fontScale="77500" lnSpcReduction="20000"/>
          </a:bodyPr>
          <a:lstStyle/>
          <a:p>
            <a:endParaRPr lang="en-GB" dirty="0" smtClean="0"/>
          </a:p>
          <a:p>
            <a:r>
              <a:rPr lang="en-GB" dirty="0" smtClean="0"/>
              <a:t>Monday </a:t>
            </a:r>
            <a:r>
              <a:rPr lang="en-GB" dirty="0" smtClean="0"/>
              <a:t>10</a:t>
            </a:r>
            <a:r>
              <a:rPr lang="en-GB" baseline="30000" dirty="0" smtClean="0"/>
              <a:t>th</a:t>
            </a:r>
            <a:r>
              <a:rPr lang="en-GB" dirty="0" smtClean="0"/>
              <a:t> February</a:t>
            </a:r>
            <a:endParaRPr lang="en-GB" dirty="0" smtClean="0"/>
          </a:p>
          <a:p>
            <a:r>
              <a:rPr lang="en-GB" dirty="0" smtClean="0"/>
              <a:t>Arrive </a:t>
            </a:r>
            <a:r>
              <a:rPr lang="en-GB" dirty="0" smtClean="0"/>
              <a:t>at usual time and enter via Year 5 door </a:t>
            </a:r>
            <a:r>
              <a:rPr lang="en-GB" dirty="0" smtClean="0"/>
              <a:t>– </a:t>
            </a:r>
            <a:r>
              <a:rPr lang="en-GB" dirty="0" smtClean="0"/>
              <a:t>sign in any required</a:t>
            </a:r>
            <a:r>
              <a:rPr lang="en-GB" dirty="0" smtClean="0"/>
              <a:t> medication</a:t>
            </a:r>
            <a:endParaRPr lang="en-GB" dirty="0" smtClean="0"/>
          </a:p>
          <a:p>
            <a:r>
              <a:rPr lang="en-GB" dirty="0"/>
              <a:t>T</a:t>
            </a:r>
            <a:r>
              <a:rPr lang="en-GB" dirty="0" smtClean="0"/>
              <a:t>he coach is due to </a:t>
            </a:r>
            <a:r>
              <a:rPr lang="en-GB" dirty="0" smtClean="0"/>
              <a:t>arrive </a:t>
            </a:r>
            <a:r>
              <a:rPr lang="en-GB" dirty="0" smtClean="0"/>
              <a:t>at </a:t>
            </a:r>
            <a:r>
              <a:rPr lang="en-GB" dirty="0" smtClean="0">
                <a:solidFill>
                  <a:srgbClr val="FF0000"/>
                </a:solidFill>
              </a:rPr>
              <a:t>10.30</a:t>
            </a:r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/>
              <a:t>Arrive in Portsmouth</a:t>
            </a:r>
          </a:p>
          <a:p>
            <a:r>
              <a:rPr lang="en-GB" dirty="0" smtClean="0"/>
              <a:t>Ferry to IoW </a:t>
            </a:r>
            <a:r>
              <a:rPr lang="en-GB" dirty="0" smtClean="0"/>
              <a:t>12:00</a:t>
            </a:r>
            <a:r>
              <a:rPr lang="en-GB" dirty="0" smtClean="0"/>
              <a:t>. </a:t>
            </a:r>
            <a:r>
              <a:rPr lang="en-GB" dirty="0" smtClean="0">
                <a:solidFill>
                  <a:srgbClr val="FF0000"/>
                </a:solidFill>
              </a:rPr>
              <a:t>You need lunch in a carrier bag.</a:t>
            </a:r>
          </a:p>
          <a:p>
            <a:r>
              <a:rPr lang="en-GB" dirty="0" smtClean="0"/>
              <a:t>Coach to Kingswood to arrive at </a:t>
            </a:r>
            <a:r>
              <a:rPr lang="en-GB" dirty="0" smtClean="0"/>
              <a:t>13:30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Welcome tour</a:t>
            </a:r>
          </a:p>
          <a:p>
            <a:r>
              <a:rPr lang="en-GB" dirty="0" smtClean="0"/>
              <a:t>Activity 1</a:t>
            </a:r>
          </a:p>
          <a:p>
            <a:r>
              <a:rPr lang="en-GB" dirty="0" smtClean="0"/>
              <a:t>Dinner </a:t>
            </a:r>
            <a:r>
              <a:rPr lang="en-GB" dirty="0" smtClean="0"/>
              <a:t>17.35</a:t>
            </a:r>
            <a:endParaRPr lang="en-GB" dirty="0" smtClean="0"/>
          </a:p>
          <a:p>
            <a:r>
              <a:rPr lang="en-GB" dirty="0" smtClean="0"/>
              <a:t>Evening activity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14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416942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Tuesday, Wednesday, Thursday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Breakfast</a:t>
            </a:r>
          </a:p>
          <a:p>
            <a:r>
              <a:rPr lang="en-GB" dirty="0" smtClean="0"/>
              <a:t>Two activities</a:t>
            </a:r>
          </a:p>
          <a:p>
            <a:r>
              <a:rPr lang="en-GB" dirty="0" smtClean="0"/>
              <a:t>Lunch</a:t>
            </a:r>
          </a:p>
          <a:p>
            <a:r>
              <a:rPr lang="en-GB" dirty="0" smtClean="0"/>
              <a:t>Three activities</a:t>
            </a:r>
          </a:p>
          <a:p>
            <a:r>
              <a:rPr lang="en-GB" dirty="0" smtClean="0"/>
              <a:t>Evening meal</a:t>
            </a:r>
          </a:p>
          <a:p>
            <a:r>
              <a:rPr lang="en-GB" dirty="0" smtClean="0"/>
              <a:t>Two activities</a:t>
            </a:r>
          </a:p>
          <a:p>
            <a:r>
              <a:rPr lang="en-GB" dirty="0" smtClean="0"/>
              <a:t>Bedtime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975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/>
          <a:lstStyle/>
          <a:p>
            <a:r>
              <a:rPr lang="en-GB" dirty="0" smtClean="0"/>
              <a:t>Activities Include…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628800"/>
            <a:ext cx="6777317" cy="475252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3G Swing</a:t>
            </a:r>
          </a:p>
          <a:p>
            <a:r>
              <a:rPr lang="en-GB" dirty="0" smtClean="0"/>
              <a:t>Problem Solving</a:t>
            </a:r>
          </a:p>
          <a:p>
            <a:r>
              <a:rPr lang="en-GB" dirty="0" smtClean="0"/>
              <a:t>Orienteering</a:t>
            </a:r>
          </a:p>
          <a:p>
            <a:r>
              <a:rPr lang="en-GB" dirty="0" smtClean="0"/>
              <a:t>Nightline</a:t>
            </a:r>
            <a:endParaRPr lang="en-GB" dirty="0" smtClean="0"/>
          </a:p>
          <a:p>
            <a:r>
              <a:rPr lang="en-GB" dirty="0" smtClean="0"/>
              <a:t>Scrapheap challenge</a:t>
            </a:r>
          </a:p>
          <a:p>
            <a:r>
              <a:rPr lang="en-GB" dirty="0" smtClean="0"/>
              <a:t>Archery</a:t>
            </a:r>
          </a:p>
          <a:p>
            <a:r>
              <a:rPr lang="en-GB" dirty="0" err="1" smtClean="0"/>
              <a:t>Aeroball</a:t>
            </a:r>
            <a:endParaRPr lang="en-GB" dirty="0" smtClean="0"/>
          </a:p>
          <a:p>
            <a:r>
              <a:rPr lang="en-GB" dirty="0" smtClean="0"/>
              <a:t>Low Ropes</a:t>
            </a:r>
          </a:p>
          <a:p>
            <a:r>
              <a:rPr lang="en-GB" dirty="0" smtClean="0"/>
              <a:t>Bottle Rockets</a:t>
            </a:r>
          </a:p>
          <a:p>
            <a:r>
              <a:rPr lang="en-GB" dirty="0" smtClean="0"/>
              <a:t>Rock </a:t>
            </a:r>
            <a:r>
              <a:rPr lang="en-GB" dirty="0" smtClean="0"/>
              <a:t>Pooling</a:t>
            </a:r>
          </a:p>
          <a:p>
            <a:r>
              <a:rPr lang="en-GB" dirty="0" smtClean="0"/>
              <a:t>Campfire</a:t>
            </a:r>
          </a:p>
          <a:p>
            <a:r>
              <a:rPr lang="en-GB" dirty="0" smtClean="0"/>
              <a:t>Fencing</a:t>
            </a:r>
          </a:p>
          <a:p>
            <a:r>
              <a:rPr lang="en-GB" dirty="0" smtClean="0"/>
              <a:t>Buggy </a:t>
            </a:r>
            <a:r>
              <a:rPr lang="en-GB" dirty="0" smtClean="0"/>
              <a:t>Build</a:t>
            </a:r>
          </a:p>
          <a:p>
            <a:r>
              <a:rPr lang="en-GB" dirty="0" smtClean="0"/>
              <a:t>Indoor </a:t>
            </a:r>
            <a:r>
              <a:rPr lang="en-GB" dirty="0" err="1" smtClean="0"/>
              <a:t>Cimbing</a:t>
            </a:r>
            <a:endParaRPr lang="en-GB" dirty="0" smtClean="0"/>
          </a:p>
          <a:p>
            <a:pPr marL="6858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493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Activities 09:30 – 12:00</a:t>
            </a:r>
          </a:p>
          <a:p>
            <a:r>
              <a:rPr lang="en-GB" dirty="0" smtClean="0"/>
              <a:t>Lunch</a:t>
            </a:r>
          </a:p>
          <a:p>
            <a:r>
              <a:rPr lang="en-GB" dirty="0" smtClean="0"/>
              <a:t>Pick up at </a:t>
            </a:r>
            <a:r>
              <a:rPr lang="en-GB" dirty="0" smtClean="0"/>
              <a:t>14:00</a:t>
            </a:r>
            <a:endParaRPr lang="en-GB" dirty="0" smtClean="0"/>
          </a:p>
          <a:p>
            <a:r>
              <a:rPr lang="en-GB" dirty="0" smtClean="0"/>
              <a:t>Ferry </a:t>
            </a:r>
            <a:r>
              <a:rPr lang="en-GB" dirty="0" smtClean="0"/>
              <a:t>15:00</a:t>
            </a:r>
            <a:endParaRPr lang="en-GB" dirty="0" smtClean="0"/>
          </a:p>
          <a:p>
            <a:r>
              <a:rPr lang="en-GB" dirty="0" smtClean="0"/>
              <a:t>Arrive back at school around </a:t>
            </a:r>
            <a:r>
              <a:rPr lang="en-GB" dirty="0" smtClean="0"/>
              <a:t>16:30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511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Holyoak</a:t>
            </a:r>
            <a:endParaRPr lang="en-GB" dirty="0" smtClean="0"/>
          </a:p>
          <a:p>
            <a:r>
              <a:rPr lang="en-GB" dirty="0" smtClean="0"/>
              <a:t>Miss </a:t>
            </a:r>
            <a:r>
              <a:rPr lang="en-GB" dirty="0" smtClean="0"/>
              <a:t>Bristow (First Aid)</a:t>
            </a:r>
            <a:endParaRPr lang="en-GB" dirty="0" smtClean="0"/>
          </a:p>
          <a:p>
            <a:r>
              <a:rPr lang="en-GB" dirty="0" smtClean="0"/>
              <a:t>Miss </a:t>
            </a:r>
            <a:r>
              <a:rPr lang="en-GB" dirty="0" err="1" smtClean="0"/>
              <a:t>Loosemore</a:t>
            </a:r>
            <a:r>
              <a:rPr lang="en-GB" dirty="0" smtClean="0"/>
              <a:t>/Mrs Tones</a:t>
            </a:r>
            <a:endParaRPr lang="en-GB" dirty="0" smtClean="0"/>
          </a:p>
          <a:p>
            <a:r>
              <a:rPr lang="en-GB" dirty="0" smtClean="0"/>
              <a:t>Mrs </a:t>
            </a:r>
            <a:r>
              <a:rPr lang="en-GB" dirty="0" err="1" smtClean="0"/>
              <a:t>Whitford</a:t>
            </a:r>
            <a:endParaRPr lang="en-GB" dirty="0" smtClean="0"/>
          </a:p>
          <a:p>
            <a:r>
              <a:rPr lang="en-GB" dirty="0" smtClean="0"/>
              <a:t>Mrs Yates</a:t>
            </a:r>
            <a:endParaRPr lang="en-GB" dirty="0" smtClean="0"/>
          </a:p>
          <a:p>
            <a:r>
              <a:rPr lang="en-GB" dirty="0" smtClean="0"/>
              <a:t>Mrs </a:t>
            </a:r>
            <a:r>
              <a:rPr lang="en-GB" dirty="0" smtClean="0"/>
              <a:t>Hackett (First Aid)</a:t>
            </a:r>
            <a:endParaRPr lang="en-GB" dirty="0" smtClean="0"/>
          </a:p>
          <a:p>
            <a:r>
              <a:rPr lang="en-GB" dirty="0" smtClean="0"/>
              <a:t>Miss </a:t>
            </a:r>
            <a:r>
              <a:rPr lang="en-GB" dirty="0" err="1" smtClean="0"/>
              <a:t>Gover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776909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Kit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51"/>
          <a:stretch/>
        </p:blipFill>
        <p:spPr bwMode="auto">
          <a:xfrm>
            <a:off x="2987824" y="404664"/>
            <a:ext cx="5544616" cy="6056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760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10728"/>
            <a:ext cx="6941740" cy="568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02088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617</TotalTime>
  <Words>200</Words>
  <Application>Microsoft Office PowerPoint</Application>
  <PresentationFormat>On-screen Show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Century Gothic</vt:lpstr>
      <vt:lpstr>Wingdings 2</vt:lpstr>
      <vt:lpstr>Austin</vt:lpstr>
      <vt:lpstr>Kingswood </vt:lpstr>
      <vt:lpstr>PowerPoint Presentation</vt:lpstr>
      <vt:lpstr>What does the site look like?</vt:lpstr>
      <vt:lpstr>Kilgerran House</vt:lpstr>
      <vt:lpstr>A typical menu </vt:lpstr>
      <vt:lpstr>Day One</vt:lpstr>
      <vt:lpstr>Tuesday, Wednesday, Thursday</vt:lpstr>
      <vt:lpstr>Activities Include…</vt:lpstr>
      <vt:lpstr>Friday</vt:lpstr>
      <vt:lpstr>Staff</vt:lpstr>
      <vt:lpstr>Kit list</vt:lpstr>
      <vt:lpstr>PowerPoint Presentation</vt:lpstr>
    </vt:vector>
  </TitlesOfParts>
  <Company>Merdon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Kingswood</dc:title>
  <dc:creator>Mark Blissett</dc:creator>
  <cp:lastModifiedBy>jenny Holyoak</cp:lastModifiedBy>
  <cp:revision>21</cp:revision>
  <dcterms:created xsi:type="dcterms:W3CDTF">2018-02-05T11:44:22Z</dcterms:created>
  <dcterms:modified xsi:type="dcterms:W3CDTF">2020-01-09T17:16:13Z</dcterms:modified>
</cp:coreProperties>
</file>