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2"/>
  </p:notesMasterIdLst>
  <p:sldIdLst>
    <p:sldId id="256" r:id="rId2"/>
    <p:sldId id="257" r:id="rId3"/>
    <p:sldId id="259" r:id="rId4"/>
    <p:sldId id="260" r:id="rId5"/>
    <p:sldId id="261" r:id="rId6"/>
    <p:sldId id="264" r:id="rId7"/>
    <p:sldId id="265" r:id="rId8"/>
    <p:sldId id="266" r:id="rId9"/>
    <p:sldId id="267" r:id="rId10"/>
    <p:sldId id="270" r:id="rId11"/>
  </p:sldIdLst>
  <p:sldSz cx="12192000" cy="6858000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3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5" name="Google Shape;95;p2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6" name="Google Shape;96;p2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5" name="Google Shape;115;p4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6" name="Google Shape;116;p4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5" name="Google Shape;135;p6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6" name="Google Shape;136;p6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5" name="Google Shape;165;p9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6" name="Google Shape;166;p9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5" name="Google Shape;175;p10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6" name="Google Shape;176;p10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5" name="Google Shape;185;p11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6" name="Google Shape;186;p11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5" name="Google Shape;195;p12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6" name="Google Shape;196;p12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merdon.hants.sch.uk/safeguarding-our-children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merdon.hants.sch.uk/wellbeing-1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84" y="0"/>
            <a:ext cx="12089416" cy="6651312"/>
          </a:xfrm>
          <a:prstGeom prst="rect">
            <a:avLst/>
          </a:prstGeom>
        </p:spPr>
      </p:pic>
      <p:sp>
        <p:nvSpPr>
          <p:cNvPr id="90" name="Google Shape;90;p13"/>
          <p:cNvSpPr txBox="1">
            <a:spLocks noGrp="1"/>
          </p:cNvSpPr>
          <p:nvPr>
            <p:ph type="ctrTitle"/>
          </p:nvPr>
        </p:nvSpPr>
        <p:spPr>
          <a:xfrm>
            <a:off x="1524000" y="16615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b="1"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b="1"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b="1"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b="1"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GB" b="1" dirty="0"/>
              <a:t>Meet the Teacher</a:t>
            </a:r>
            <a:br>
              <a:rPr lang="en-GB" b="1" dirty="0"/>
            </a:br>
            <a:endParaRPr b="1" dirty="0"/>
          </a:p>
        </p:txBody>
      </p:sp>
      <p:sp>
        <p:nvSpPr>
          <p:cNvPr id="91" name="Google Shape;91;p13"/>
          <p:cNvSpPr txBox="1">
            <a:spLocks noGrp="1"/>
          </p:cNvSpPr>
          <p:nvPr>
            <p:ph type="subTitle" idx="1"/>
          </p:nvPr>
        </p:nvSpPr>
        <p:spPr>
          <a:xfrm>
            <a:off x="1572194" y="3325656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47500" lnSpcReduction="2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4800" b="1" dirty="0" smtClean="0"/>
              <a:t>Welcome to Year </a:t>
            </a:r>
            <a:r>
              <a:rPr lang="en-GB" sz="4800" b="1" dirty="0" smtClean="0"/>
              <a:t>4</a:t>
            </a:r>
            <a:endParaRPr lang="en-GB" sz="4800" b="1" dirty="0" smtClean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4800" b="1" dirty="0" smtClean="0">
                <a:solidFill>
                  <a:srgbClr val="FF0000"/>
                </a:solidFill>
              </a:rPr>
              <a:t>The Year 4 team is:</a:t>
            </a: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lang="en-GB" sz="4800" b="1" dirty="0" smtClean="0">
              <a:solidFill>
                <a:srgbClr val="FF0000"/>
              </a:solidFill>
            </a:endParaRP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4800" b="1" dirty="0" smtClean="0">
                <a:solidFill>
                  <a:srgbClr val="FF0000"/>
                </a:solidFill>
              </a:rPr>
              <a:t>Africa North – Mrs Yates and Mrs Lane</a:t>
            </a: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4800" b="1" dirty="0" smtClean="0">
                <a:solidFill>
                  <a:srgbClr val="FF0000"/>
                </a:solidFill>
              </a:rPr>
              <a:t>Africa South – Miss Gover</a:t>
            </a: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4800" b="1" dirty="0" smtClean="0">
                <a:solidFill>
                  <a:srgbClr val="FF0000"/>
                </a:solidFill>
              </a:rPr>
              <a:t>LSA Team – Mrs Buckley, Mrs Flood – Page, Mrs Niziolek and Mrs Owen. </a:t>
            </a:r>
            <a:endParaRPr dirty="0"/>
          </a:p>
        </p:txBody>
      </p:sp>
      <p:pic>
        <p:nvPicPr>
          <p:cNvPr id="92" name="Google Shape;92;p13" descr="https://lh4.googleusercontent.com/kXq9Ar91Vp9U555kyH9aKMhC8NGyV1m_rtxpJt-a9zX2-1e-WEgtMnq1p8qkyGR5sgHjfIUyGsD6grduMMBfIvbrz5jjUtH1_9O8Hy0AnC30kqJF_ohFT0Lt6zOhXgkvSEgOHMo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22675" y="218818"/>
            <a:ext cx="2043039" cy="1606956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352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01" name="Google Shape;101;p14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The aim of the meeting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4"/>
          <p:cNvSpPr txBox="1"/>
          <p:nvPr/>
        </p:nvSpPr>
        <p:spPr>
          <a:xfrm>
            <a:off x="1516525" y="1904075"/>
            <a:ext cx="9907800" cy="373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Continue to develop the relationship between home and school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Share our Merdon Model curriculum and plans across the year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Share daily and weekly routines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Give you a little insight into what life looks like in school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46100" marR="0" lvl="0" indent="-4064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21" name="Google Shape;121;p16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The School Day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p16"/>
          <p:cNvSpPr txBox="1"/>
          <p:nvPr/>
        </p:nvSpPr>
        <p:spPr>
          <a:xfrm>
            <a:off x="1190300" y="1904075"/>
            <a:ext cx="9907800" cy="2437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Timetable across a day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Break </a:t>
            </a: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Healthy snacks please!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31" name="Google Shape;131;p17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The School Day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17"/>
          <p:cNvSpPr txBox="1"/>
          <p:nvPr/>
        </p:nvSpPr>
        <p:spPr>
          <a:xfrm>
            <a:off x="1142100" y="1668547"/>
            <a:ext cx="9907800" cy="41272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School uniform -hair,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jewellery</a:t>
            </a: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shoes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kits PE lessons are on </a:t>
            </a:r>
            <a:r>
              <a:rPr lang="en-GB" sz="3050" i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Wednesday and Friday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French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–Mrs Murray</a:t>
            </a: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i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 – Mrs Bartlett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Music -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L2M-Summer Term 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Trips </a:t>
            </a: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residential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41" name="Google Shape;141;p18"/>
          <p:cNvSpPr txBox="1"/>
          <p:nvPr/>
        </p:nvSpPr>
        <p:spPr>
          <a:xfrm>
            <a:off x="2219925" y="410571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Our Learning Approach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18"/>
          <p:cNvSpPr txBox="1"/>
          <p:nvPr/>
        </p:nvSpPr>
        <p:spPr>
          <a:xfrm>
            <a:off x="1142100" y="1533498"/>
            <a:ext cx="9907800" cy="48382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2800" b="1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IGNITE Values</a:t>
            </a:r>
            <a:endParaRPr sz="2800" b="1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Expectations for learning in and out of school</a:t>
            </a:r>
            <a:endParaRPr sz="280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Creative Curriculum</a:t>
            </a:r>
            <a:endParaRPr sz="280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Recognising our achievements</a:t>
            </a:r>
            <a:endParaRPr sz="280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0" marR="0" lvl="1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○"/>
            </a:pP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 Inspiring - Newsletter </a:t>
            </a:r>
            <a:endParaRPr lang="en-GB" sz="2800" b="0" i="1" u="none" strike="noStrike" cap="none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0" marR="0" lvl="1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○"/>
            </a:pPr>
            <a:r>
              <a:rPr lang="en-GB" sz="280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Learner </a:t>
            </a: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of the Week </a:t>
            </a:r>
            <a:r>
              <a:rPr lang="en-GB" sz="280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certificates linked to the terms IGNITE values</a:t>
            </a:r>
            <a:endParaRPr sz="280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0" marR="0" lvl="1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○"/>
            </a:pP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Raffle </a:t>
            </a:r>
            <a:r>
              <a:rPr lang="en-GB" sz="280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Tickets</a:t>
            </a:r>
          </a:p>
          <a:p>
            <a:pPr marL="914400" marR="0" lvl="1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○"/>
            </a:pPr>
            <a:r>
              <a:rPr lang="en-GB" sz="280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Share </a:t>
            </a: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with Mrs Martin and Miss Cunningham</a:t>
            </a:r>
            <a:endParaRPr sz="280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92" y="187786"/>
            <a:ext cx="12089416" cy="6651312"/>
          </a:xfrm>
          <a:prstGeom prst="rect">
            <a:avLst/>
          </a:prstGeom>
        </p:spPr>
      </p:pic>
      <p:sp>
        <p:nvSpPr>
          <p:cNvPr id="171" name="Google Shape;171;p21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 dirty="0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How you can help at home</a:t>
            </a:r>
            <a:endParaRPr sz="1400" b="0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1"/>
          <p:cNvSpPr txBox="1"/>
          <p:nvPr/>
        </p:nvSpPr>
        <p:spPr>
          <a:xfrm>
            <a:off x="1121028" y="1308330"/>
            <a:ext cx="9907800" cy="41272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Homework - Google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Platform plus homework books. This is set on Thursday for the following Tuesday.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Timetables – Year 4 times tables check: 5</a:t>
            </a:r>
            <a:r>
              <a:rPr lang="en-GB" sz="3050" b="0" i="1" u="none" strike="noStrike" cap="none" baseline="30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23</a:t>
            </a:r>
            <a:r>
              <a:rPr lang="en-GB" sz="3050" b="0" i="1" u="none" strike="noStrike" cap="none" baseline="30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rd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June 2023.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Reading daily.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Talk to us!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81" name="Google Shape;181;p22"/>
          <p:cNvSpPr txBox="1"/>
          <p:nvPr/>
        </p:nvSpPr>
        <p:spPr>
          <a:xfrm>
            <a:off x="2219925" y="620125"/>
            <a:ext cx="8340900" cy="14469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Information on the School Website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22"/>
          <p:cNvSpPr txBox="1"/>
          <p:nvPr/>
        </p:nvSpPr>
        <p:spPr>
          <a:xfrm>
            <a:off x="1190300" y="2233375"/>
            <a:ext cx="9907800" cy="4634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website contains lots of information including;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Your child’s class page with updates on learning </a:t>
            </a:r>
            <a:endParaRPr lang="en-GB" sz="3050" b="0" i="0" u="none" strike="noStrike" cap="none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School 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calendar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Policies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Safeguarding your child - E- safety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Weekly Newsletters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Information on FSM, SEN and wellbeing provision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1" u="none" strike="noStrike" cap="none" dirty="0">
              <a:solidFill>
                <a:schemeClr val="dk1"/>
              </a:solidFill>
              <a:highlight>
                <a:schemeClr val="dk1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91" name="Google Shape;191;p23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Safeguarding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p23"/>
          <p:cNvSpPr txBox="1"/>
          <p:nvPr/>
        </p:nvSpPr>
        <p:spPr>
          <a:xfrm>
            <a:off x="1190300" y="1904075"/>
            <a:ext cx="9907800" cy="57609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Designated Safeguarding Team </a:t>
            </a:r>
            <a:r>
              <a:rPr lang="en-GB" sz="305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lead is </a:t>
            </a: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Miss 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Cunningham and Mrs </a:t>
            </a: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Whitford and Mrs Pugh are deputies, 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who alongside Mrs Martin and the whole staff, prioritise safeguarding and well-being. 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you have ANY concerns about any child, please contact Mrs Cunningham </a:t>
            </a: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 Mrs Blake . 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There is a </a:t>
            </a:r>
            <a:r>
              <a:rPr lang="en-GB" sz="3050" b="0" i="0" u="sng" strike="noStrike" cap="none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safeguarding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page on the school website.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201" name="Google Shape;201;p24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Wellbeing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24"/>
          <p:cNvSpPr txBox="1"/>
          <p:nvPr/>
        </p:nvSpPr>
        <p:spPr>
          <a:xfrm>
            <a:off x="1290525" y="1640700"/>
            <a:ext cx="9907800" cy="521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school is passionate about ensuring positive mental health and wellbeing for all members of the staff community. As a school, we offer;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ELSA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TALA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LEGO Therapy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Time to Talk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Daily Mile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you have any questions regarding your child’s </a:t>
            </a:r>
            <a:r>
              <a:rPr lang="en-GB" sz="3050" b="0" i="0" u="sng" strike="noStrike" cap="none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wellbeing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please contact Mrs </a:t>
            </a: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Blake, 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our SENCO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44" y="161261"/>
            <a:ext cx="12095512" cy="65354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10691" y="706581"/>
            <a:ext cx="6871854" cy="11079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6600" dirty="0" smtClean="0">
                <a:solidFill>
                  <a:srgbClr val="FF0000"/>
                </a:solidFill>
              </a:rPr>
              <a:t>Any questions?</a:t>
            </a:r>
            <a:endParaRPr lang="en-GB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5835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386</Words>
  <Application>Microsoft Office PowerPoint</Application>
  <PresentationFormat>Widescreen</PresentationFormat>
  <Paragraphs>75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    Meet the Teacher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Kathy Whitford</dc:creator>
  <cp:lastModifiedBy>Emily Yates</cp:lastModifiedBy>
  <cp:revision>14</cp:revision>
  <dcterms:modified xsi:type="dcterms:W3CDTF">2022-09-13T14:02:01Z</dcterms:modified>
</cp:coreProperties>
</file>