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223625" y="265550"/>
            <a:ext cx="8819400" cy="61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Example table - Information about Charlie Bucket and his life.</a:t>
            </a:r>
            <a:endParaRPr/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800" y="768675"/>
            <a:ext cx="8839198" cy="38627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