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63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11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02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665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797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841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112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347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55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7502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201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1818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24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646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23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A68A7-7DFA-4122-BEAF-D2D7EC35F27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8DA67C7-2404-49DC-8554-ED5AB096E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9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significant is the legacy of Ancient Greece for life today?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02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988" y="422736"/>
            <a:ext cx="5956308" cy="1176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96" y="1718252"/>
            <a:ext cx="9912955" cy="10120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96" y="2894882"/>
            <a:ext cx="9870279" cy="1012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178" y="4254392"/>
            <a:ext cx="8346147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43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323" y="423625"/>
            <a:ext cx="9394750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857" y="2191404"/>
            <a:ext cx="4944285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65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839" y="452369"/>
            <a:ext cx="6151397" cy="9632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032" y="1415620"/>
            <a:ext cx="3871296" cy="23959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40" y="3036571"/>
            <a:ext cx="5273497" cy="245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85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711" y="465431"/>
            <a:ext cx="7645047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130" y="1428682"/>
            <a:ext cx="3907875" cy="23044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801" y="3868222"/>
            <a:ext cx="5870957" cy="288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21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283" y="491557"/>
            <a:ext cx="9431329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946" y="1454808"/>
            <a:ext cx="3859102" cy="2182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492" y="3881707"/>
            <a:ext cx="5803895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67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467" y="504619"/>
            <a:ext cx="9431329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040" y="1467870"/>
            <a:ext cx="5858764" cy="28409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0496" y="4061942"/>
            <a:ext cx="3621338" cy="242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88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221" y="491556"/>
            <a:ext cx="9431329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377" y="3118836"/>
            <a:ext cx="5779509" cy="32067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2221" y="1454807"/>
            <a:ext cx="3657917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99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18" y="491556"/>
            <a:ext cx="9431329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4414" y="366576"/>
            <a:ext cx="3859102" cy="2176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667" y="2810985"/>
            <a:ext cx="5809992" cy="327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8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875" y="475446"/>
            <a:ext cx="6145301" cy="9693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0861" y="2429952"/>
            <a:ext cx="5005250" cy="40359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2046" y="726523"/>
            <a:ext cx="3700593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11909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</TotalTime>
  <Words>12</Words>
  <Application>Microsoft Office PowerPoint</Application>
  <PresentationFormat>Widescreen</PresentationFormat>
  <Paragraphs>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Wisp</vt:lpstr>
      <vt:lpstr>How significant is the legacy of Ancient Greece for life today?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significant is the legacy of Ancient Greece for life today?</dc:title>
  <dc:creator>Merdon Junior School</dc:creator>
  <cp:lastModifiedBy>Merdon Junior School</cp:lastModifiedBy>
  <cp:revision>2</cp:revision>
  <dcterms:created xsi:type="dcterms:W3CDTF">2020-05-10T10:14:10Z</dcterms:created>
  <dcterms:modified xsi:type="dcterms:W3CDTF">2020-05-10T10:28:27Z</dcterms:modified>
</cp:coreProperties>
</file>