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E84C8-C1B6-4AED-BF88-FB5CB0356A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1D224E-6955-49C7-9453-25EA9B4DF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77F5B3-5481-44D6-B5E5-5A5CE698E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AE399-8E70-46DA-B33C-1BDE3E4A5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94757-8674-4940-A893-893F56B4C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03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C72E2-E3E3-49B5-B5AF-EB7EFE476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DC54C-36C8-4A99-963F-D9B2387921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AA733-1CD2-44D5-916E-BF84F736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CCBA6-7F3B-4CC5-8B95-5A3658682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F9307-4408-4D7A-99E7-A2F662A06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8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996D9-9860-46CD-826D-AEF6BDEB8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BEDCD-CE2E-45C2-A99A-B8A529353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3CCE6-1074-40CF-899C-BAD2479C4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59C98-F3F0-4F1A-9082-9FED6F70E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5698B-DB56-4B46-BBD2-72EE73041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500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5CAFE-7556-47CE-9E2E-C94AC6F3D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FAE57-E7FE-4254-B2F6-438AEDF793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522AEF-2F16-4465-9B51-4B7587951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3A1DF1-3058-48D2-9884-3A0DBA25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5FBD5-2630-4D75-B9BE-178317C9B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71704F-996C-4A59-A90E-AD9AA32C1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86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B9EBA-8B63-4989-9817-30801ACA7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C30C9-2FB5-4D35-86B1-EB1922603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D3EF77-328D-4387-A35A-A5F4BC589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5FE228-9336-4173-A302-12778B456E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262412-5604-4784-A998-32C608525A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85F85-F427-48CE-9F55-5DA83036F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1642DF-97C6-48EB-BA10-942AB8EB1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005FB5-E3F5-4FA1-B2E2-6B4DBFA65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099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A0D92-04D5-4156-9638-EC9B286AE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A1822-E112-457E-BCA2-5976E18A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E86EFB-4077-467F-8FD5-D24405A4B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982172-FA58-4A20-B0AF-6082C0D2B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794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2380A1-6E33-4ED7-AC45-788BE7A3C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15BAEE-2873-47E7-A553-D90E8ADE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62196-ECB7-461A-8295-214C8E935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08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2B918-44EF-432F-9290-0126A829D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1E6E0-D38F-4935-B792-2ADDC6B53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C4EA88-17A8-42D0-BC52-E4BDF3201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2CA6EC-5DB0-4A87-B37D-AFC2233A2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CCC9B-572A-42C6-B736-2E86444F9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24DE3-6D17-4587-A482-01F04F98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91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7AD73-D9A5-4AF8-BD03-D82A93E17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96EDF0-5FD8-4D36-BF8B-5A04BE156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E6FC-0E74-467F-A2E1-077909B9E0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18CFB7-AB2E-4476-90A5-0371B60B1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64F7F3-0621-4A98-9287-7D3B0AB64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9F9C82-B1A3-41EC-90D3-BF807E103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82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11B0E-6136-4461-B1CC-D36A350CB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286C1-15FA-4DF7-B054-39DBF7B656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DA44E-8246-4E13-8CBB-4EEBFCC5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09B7D-1B20-4328-AD2E-9EEB6822D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71D1A-FFB8-4638-92D6-354F1D8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839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27C73B-A36A-4443-9E51-481CF8B29F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661AAB-5F26-4CAC-973D-F18AB5E95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10C8F1-1E9F-4E9A-BAC7-A49615F1A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1D9425-2DE2-44B0-BD77-868A6017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6F08A-1E56-4CD5-874F-B69D78BA7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139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9B76B1-D7AF-4B15-A4C9-96A982A03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97C1D0-6606-4B7E-8394-2092D5C97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5E690-126F-4381-B4A0-C2935B93E7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178B1-09A0-4154-99B0-761AC7431158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CAD9F-1EA8-4017-9552-8F76E953F1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FA1B3-8A0B-4F6B-A449-8C95E6521E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C5362-9E45-4FFF-B1F5-B1222D878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65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DADA3B-3A29-4F1F-B049-FD62BA924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10" y="260131"/>
            <a:ext cx="4753304" cy="633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85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Smith</dc:creator>
  <cp:lastModifiedBy>Merdon Junior School</cp:lastModifiedBy>
  <cp:revision>2</cp:revision>
  <dcterms:created xsi:type="dcterms:W3CDTF">2020-03-31T15:25:11Z</dcterms:created>
  <dcterms:modified xsi:type="dcterms:W3CDTF">2020-04-06T12:49:27Z</dcterms:modified>
</cp:coreProperties>
</file>