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10DC4-D59F-42F9-A9E4-FA1FAAF4C4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AD27C1-66BD-4275-8593-C1BCC307AE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B09E33-8F97-4A2F-A176-B36FDB205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4F3FDE-4BC3-48C4-937B-B73D39DDD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1C484-1BB8-4059-A465-D3F4323C2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436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0939F-1CB6-4FD8-8713-111727CCE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D0DF4-3544-4714-BCB5-A84836DB79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282C77-998F-4402-9582-68F18BBD5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FFC2E-25A7-4EAD-87D0-5B539C3F2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67321-A202-46CD-AC95-EB5295374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251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6CE37-C124-45C4-AE96-CE9DCB647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465131-4A24-4B84-9C4A-BD9FB85857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FEDB8-4797-4700-A6C5-62F026578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6235D-EEE0-48C9-B768-A61B12600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0B379-8499-4BD7-A6C3-F43FE18A1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46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36872-3033-470A-92FE-13D2B9F91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D802A8-6448-44C6-9873-577DD6443B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EEC93E-2082-4BDA-B66B-B0D7F7B752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1AB4EC-BACE-4768-BC0B-1404A3DD5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79A08-8C99-41E5-B433-C65C69AD6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995C07-8D18-420C-80E3-03341F379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758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B2E7D-4B9D-490E-A5BD-8F1016AFD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698289-0A01-45EE-B9CB-E2B6252CA3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844171-BF7E-4ACE-A77B-8AFBF5075E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F907E3-D8C9-425A-8FBA-6A4BF8A932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174043-E28A-4AD0-910C-5D1F957DC9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8EB195-9884-4B36-870A-07966DE92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6B81D27-E490-48AF-A270-16A8344C3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BBD625-9EBE-473D-A376-BB04A1128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319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7CC09-3BBE-4CCE-AE02-926CA3937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F2329D-B2C6-4610-A080-2D46811BF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8F9398-A214-4FFA-8398-A94827193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7A0C2B-BC5E-4C3A-BEC5-BF422CBAF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55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AFEA9F-59D3-4429-B95D-95EB93158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F6D301-1F7D-4724-B3D4-5108CCEFD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51FCF7-5859-4E9C-A2AD-E3EE1F2C1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339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8206E-A518-4CD0-AF73-F1674C8E8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89F6B-D2B6-43CD-829A-4604C60EE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9900DE-539F-456B-B129-C4743035B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B6BA44-9910-4798-8708-26A010561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53B5C4-667B-43BD-9225-4B6190E2E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06C61-1F0F-4E3E-8DAB-BF747C568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238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CE60E-A51B-4D3C-9077-95BFB0A8C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CF0460-3478-4451-9AB3-1348C5E68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3C1681-56E3-4135-8DCC-391C29ED0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9A97B1-2D68-4834-93AE-3E5F56A33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82204C-9717-41D7-B149-84A494AC7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A12EF4-5CEB-4254-9C64-7B0A498F7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280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AB5C0-2E9A-4BFA-8D19-DF995B001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EAF3E9-F8C7-4EA6-81D1-3A57F95AFA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083E2-0131-4EDD-9704-F8715446F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DFBF8-B4DF-4AAE-B664-86CA3F0DB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96823-F78E-4C53-9646-3C1659DB3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3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A477F4-A8EE-4843-B979-78BFCEF110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0BB9B7-886B-44B0-838F-F3C4651FF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F51DCF-C96D-400F-848D-0E5D8EAF1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39252-876F-4A2F-8F69-3A9C4983B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5633D-1BD0-4ABA-9602-C5B02A066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43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A6FD4C-D1B3-4B2B-944F-F5770D678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F96451-16BF-41F3-B015-BAEF2A7D8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2699AA-DA16-4FC0-84AB-820786F966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B2F78-6F0A-472C-903C-E3B10461051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17C09-5309-434B-AB60-581A40D87B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335457-AF01-43DB-AE9C-70F3494498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7E5EF-3C93-4909-AA47-74EACD8A6D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887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35B7A-4BBC-43D3-AB6A-26A60D3B5C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53846" y="510349"/>
            <a:ext cx="3781425" cy="2387600"/>
          </a:xfrm>
        </p:spPr>
        <p:txBody>
          <a:bodyPr/>
          <a:lstStyle/>
          <a:p>
            <a:r>
              <a:rPr lang="en-GB" dirty="0"/>
              <a:t>Bornean Orangutan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7534E9-5788-458C-A382-2797208973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77075" y="3059113"/>
            <a:ext cx="5114925" cy="1655762"/>
          </a:xfrm>
        </p:spPr>
        <p:txBody>
          <a:bodyPr>
            <a:normAutofit/>
          </a:bodyPr>
          <a:lstStyle/>
          <a:p>
            <a:r>
              <a:rPr lang="en-GB" sz="3200" i="1" dirty="0"/>
              <a:t>PONGO PYGMAEUS</a:t>
            </a:r>
          </a:p>
          <a:p>
            <a:r>
              <a:rPr lang="en-GB" sz="3200" dirty="0">
                <a:solidFill>
                  <a:srgbClr val="FF0000"/>
                </a:solidFill>
              </a:rPr>
              <a:t>CRITICALLY ENDANGERED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61848C-EA11-4F67-9A8A-A9CA3DE7A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611" y="510349"/>
            <a:ext cx="7228489" cy="55856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147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BC1E4-7762-46CD-AD23-FA3AEE2E8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172" y="507689"/>
            <a:ext cx="5134884" cy="800101"/>
          </a:xfrm>
        </p:spPr>
        <p:txBody>
          <a:bodyPr>
            <a:normAutofit fontScale="90000"/>
          </a:bodyPr>
          <a:lstStyle/>
          <a:p>
            <a:r>
              <a:rPr lang="en-GB" sz="4400" b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INTERESTING FACTS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157531C-DAE2-4DB5-A66B-CEBE456072B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3755" r="13755"/>
          <a:stretch>
            <a:fillRect/>
          </a:stretch>
        </p:blipFill>
        <p:spPr>
          <a:xfrm>
            <a:off x="5223290" y="844563"/>
            <a:ext cx="2767570" cy="218529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5DA4CF-6162-4122-9557-D7D913B339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02436" y="5657837"/>
            <a:ext cx="2631381" cy="692474"/>
          </a:xfrm>
        </p:spPr>
        <p:txBody>
          <a:bodyPr>
            <a:normAutofit fontScale="40000" lnSpcReduction="20000"/>
          </a:bodyPr>
          <a:lstStyle/>
          <a:p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4000" dirty="0"/>
              <a:t>They are really strong.</a:t>
            </a:r>
          </a:p>
          <a:p>
            <a:endParaRPr lang="en-GB" sz="2400" dirty="0"/>
          </a:p>
          <a:p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AA63AF-A617-4E9A-B065-A38F0C1F1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1978" y="1257299"/>
            <a:ext cx="2743200" cy="16668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D63F168-BCC4-49C8-98FE-564A7370D0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6497" y="4000501"/>
            <a:ext cx="2857500" cy="160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DBC8A5-6B51-4BAE-975A-33193BA665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822" y="1651358"/>
            <a:ext cx="3400563" cy="411480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CA9C83F-2ADC-49BA-9771-7456E9C91D7A}"/>
              </a:ext>
            </a:extLst>
          </p:cNvPr>
          <p:cNvSpPr/>
          <p:nvPr/>
        </p:nvSpPr>
        <p:spPr>
          <a:xfrm>
            <a:off x="8460419" y="3062428"/>
            <a:ext cx="35963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They don’t like getting wet so they make leaf umbrellas.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AC9553-2562-491E-A2A1-4E411F09949E}"/>
              </a:ext>
            </a:extLst>
          </p:cNvPr>
          <p:cNvSpPr/>
          <p:nvPr/>
        </p:nvSpPr>
        <p:spPr>
          <a:xfrm>
            <a:off x="5143144" y="2995859"/>
            <a:ext cx="25630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Some can row canoes.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070A4A-E9DF-4357-918B-240B2EC26EEB}"/>
              </a:ext>
            </a:extLst>
          </p:cNvPr>
          <p:cNvSpPr/>
          <p:nvPr/>
        </p:nvSpPr>
        <p:spPr>
          <a:xfrm>
            <a:off x="5356056" y="5766160"/>
            <a:ext cx="31043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They can use tools like humans.</a:t>
            </a:r>
          </a:p>
        </p:txBody>
      </p:sp>
    </p:spTree>
    <p:extLst>
      <p:ext uri="{BB962C8B-B14F-4D97-AF65-F5344CB8AC3E}">
        <p14:creationId xmlns:p14="http://schemas.microsoft.com/office/powerpoint/2010/main" val="1058264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56C9A-0217-4DED-9751-B04BBD349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500" y="426127"/>
            <a:ext cx="3932237" cy="1047566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FF6600"/>
                </a:solidFill>
                <a:latin typeface="Algerian" panose="04020705040A02060702" pitchFamily="82" charset="0"/>
              </a:rPr>
              <a:t>Diet</a:t>
            </a:r>
            <a:endParaRPr lang="en-GB" sz="4800" dirty="0">
              <a:solidFill>
                <a:srgbClr val="FF66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068FF8-C967-4A95-A9A8-CB8B60783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9925" y="1860288"/>
            <a:ext cx="2143125" cy="21431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260342-99B9-4AFA-A630-47E7B3A415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7832" y="1860288"/>
            <a:ext cx="2466975" cy="1847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4366893-773B-428E-A385-F12FF0E236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235" y="1931263"/>
            <a:ext cx="2095500" cy="1752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ADB432-9A17-4772-85A6-81CED91AC6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8225" y="1860288"/>
            <a:ext cx="2857500" cy="160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98DA7A-871F-41B2-99EB-C3AC72FCB69C}"/>
              </a:ext>
            </a:extLst>
          </p:cNvPr>
          <p:cNvSpPr txBox="1"/>
          <p:nvPr/>
        </p:nvSpPr>
        <p:spPr>
          <a:xfrm>
            <a:off x="840235" y="3915052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Insects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78D82D-3510-4219-AED1-B1ABEF29FB0C}"/>
              </a:ext>
            </a:extLst>
          </p:cNvPr>
          <p:cNvSpPr txBox="1"/>
          <p:nvPr/>
        </p:nvSpPr>
        <p:spPr>
          <a:xfrm>
            <a:off x="750393" y="4629419"/>
            <a:ext cx="2242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Other things they eat: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B3AFF2-7C2C-41E5-86F9-A2497F6ECFBA}"/>
              </a:ext>
            </a:extLst>
          </p:cNvPr>
          <p:cNvSpPr txBox="1"/>
          <p:nvPr/>
        </p:nvSpPr>
        <p:spPr>
          <a:xfrm>
            <a:off x="9395350" y="1490956"/>
            <a:ext cx="1857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Seeds from a fruit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7B8BF1-838E-4908-860B-489E27B22DA4}"/>
              </a:ext>
            </a:extLst>
          </p:cNvPr>
          <p:cNvSpPr txBox="1"/>
          <p:nvPr/>
        </p:nvSpPr>
        <p:spPr>
          <a:xfrm>
            <a:off x="6608348" y="3730386"/>
            <a:ext cx="1001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Leaves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FCE215-1844-4974-A34B-D152108B09E3}"/>
              </a:ext>
            </a:extLst>
          </p:cNvPr>
          <p:cNvSpPr txBox="1"/>
          <p:nvPr/>
        </p:nvSpPr>
        <p:spPr>
          <a:xfrm>
            <a:off x="3974545" y="1470448"/>
            <a:ext cx="843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Berries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7908726-A395-4EE7-99CE-5D6B44E051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868" y="5007836"/>
            <a:ext cx="2857500" cy="16002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DAA396A-EAD8-4CEC-BF99-3997A1698D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6647" y="5016922"/>
            <a:ext cx="2404672" cy="16002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CD54CC-B5F1-4F3C-B596-5BC9A777E4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64997" y="4998751"/>
            <a:ext cx="2431978" cy="161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851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75B15F9-D3A9-4100-AEAB-8D216A63813E}"/>
              </a:ext>
            </a:extLst>
          </p:cNvPr>
          <p:cNvSpPr txBox="1">
            <a:spLocks/>
          </p:cNvSpPr>
          <p:nvPr/>
        </p:nvSpPr>
        <p:spPr>
          <a:xfrm>
            <a:off x="715500" y="426127"/>
            <a:ext cx="3932237" cy="1047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solidFill>
                  <a:srgbClr val="C00000"/>
                </a:solidFill>
                <a:latin typeface="Algerian" panose="04020705040A02060702" pitchFamily="82" charset="0"/>
              </a:rPr>
              <a:t>Description</a:t>
            </a:r>
            <a:endParaRPr lang="en-GB" sz="4800" dirty="0">
              <a:solidFill>
                <a:srgbClr val="C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6F7893-4339-44F4-9B72-09D5CE57B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662" y="2740287"/>
            <a:ext cx="2505075" cy="1828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7F82BA-0BCD-47CD-90A7-EB877DE77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8883" y="2783150"/>
            <a:ext cx="2619375" cy="17430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6F8CEF8-9B48-49B0-B076-C3420C069CA7}"/>
              </a:ext>
            </a:extLst>
          </p:cNvPr>
          <p:cNvSpPr txBox="1"/>
          <p:nvPr/>
        </p:nvSpPr>
        <p:spPr>
          <a:xfrm>
            <a:off x="1535074" y="5301867"/>
            <a:ext cx="2870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Males have large cheek flaps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9194F4-1A70-4CEB-9003-18DED0E59862}"/>
              </a:ext>
            </a:extLst>
          </p:cNvPr>
          <p:cNvSpPr txBox="1"/>
          <p:nvPr/>
        </p:nvSpPr>
        <p:spPr>
          <a:xfrm>
            <a:off x="3772260" y="6062541"/>
            <a:ext cx="35295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Second largest ape after the gorilla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CF1C5F-30E3-45DA-904E-5E46A2C0F3BA}"/>
              </a:ext>
            </a:extLst>
          </p:cNvPr>
          <p:cNvSpPr txBox="1"/>
          <p:nvPr/>
        </p:nvSpPr>
        <p:spPr>
          <a:xfrm>
            <a:off x="7301816" y="1909717"/>
            <a:ext cx="1192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Orange fur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A34F6E-0D6A-4049-8984-B325CD07BA74}"/>
              </a:ext>
            </a:extLst>
          </p:cNvPr>
          <p:cNvSpPr txBox="1"/>
          <p:nvPr/>
        </p:nvSpPr>
        <p:spPr>
          <a:xfrm>
            <a:off x="1535074" y="1909717"/>
            <a:ext cx="3720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Can grow to three times the size of us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883758-E314-483C-B8D7-3805660C3A60}"/>
              </a:ext>
            </a:extLst>
          </p:cNvPr>
          <p:cNvSpPr txBox="1"/>
          <p:nvPr/>
        </p:nvSpPr>
        <p:spPr>
          <a:xfrm>
            <a:off x="5813792" y="4968179"/>
            <a:ext cx="3621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Females don’t have large cheek flaps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67111F-87E1-4D50-8D09-C9B6E3D76B11}"/>
              </a:ext>
            </a:extLst>
          </p:cNvPr>
          <p:cNvSpPr txBox="1"/>
          <p:nvPr/>
        </p:nvSpPr>
        <p:spPr>
          <a:xfrm>
            <a:off x="9380427" y="3201711"/>
            <a:ext cx="2257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 fur on their faces its just black skin.</a:t>
            </a:r>
          </a:p>
        </p:txBody>
      </p:sp>
    </p:spTree>
    <p:extLst>
      <p:ext uri="{BB962C8B-B14F-4D97-AF65-F5344CB8AC3E}">
        <p14:creationId xmlns:p14="http://schemas.microsoft.com/office/powerpoint/2010/main" val="2544904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7A561F3-7D37-4B79-B8F0-9D04EC100BB2}"/>
              </a:ext>
            </a:extLst>
          </p:cNvPr>
          <p:cNvSpPr txBox="1">
            <a:spLocks/>
          </p:cNvSpPr>
          <p:nvPr/>
        </p:nvSpPr>
        <p:spPr>
          <a:xfrm>
            <a:off x="715500" y="426127"/>
            <a:ext cx="3932237" cy="1047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solidFill>
                  <a:srgbClr val="FF0000"/>
                </a:solidFill>
                <a:latin typeface="Algerian" panose="04020705040A02060702" pitchFamily="82" charset="0"/>
              </a:rPr>
              <a:t>Habitat</a:t>
            </a:r>
            <a:endParaRPr lang="en-GB" sz="4800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0DCA62-C527-4005-81D5-C58563C1F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6955" y="1849559"/>
            <a:ext cx="4217266" cy="31588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067B733-8B4B-4F2D-A8ED-04CBE17DC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6122" y="1849560"/>
            <a:ext cx="4746949" cy="31588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B1EF762-BE20-4842-8571-77D3352A0B70}"/>
              </a:ext>
            </a:extLst>
          </p:cNvPr>
          <p:cNvSpPr txBox="1"/>
          <p:nvPr/>
        </p:nvSpPr>
        <p:spPr>
          <a:xfrm>
            <a:off x="2104008" y="5495278"/>
            <a:ext cx="1995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Bornean rainforest.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BAFF44-D4FB-49F8-B5AD-A8D579872943}"/>
              </a:ext>
            </a:extLst>
          </p:cNvPr>
          <p:cNvSpPr txBox="1"/>
          <p:nvPr/>
        </p:nvSpPr>
        <p:spPr>
          <a:xfrm>
            <a:off x="4370600" y="5982117"/>
            <a:ext cx="3066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Tree canopy which can be wet.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0B3319-DF4B-426B-AD1D-59F7BA64E7C7}"/>
              </a:ext>
            </a:extLst>
          </p:cNvPr>
          <p:cNvSpPr txBox="1"/>
          <p:nvPr/>
        </p:nvSpPr>
        <p:spPr>
          <a:xfrm>
            <a:off x="7094675" y="5495278"/>
            <a:ext cx="3156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Forest floor which is mostly dry.</a:t>
            </a:r>
          </a:p>
        </p:txBody>
      </p:sp>
    </p:spTree>
    <p:extLst>
      <p:ext uri="{BB962C8B-B14F-4D97-AF65-F5344CB8AC3E}">
        <p14:creationId xmlns:p14="http://schemas.microsoft.com/office/powerpoint/2010/main" val="2886961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106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Algerian</vt:lpstr>
      <vt:lpstr>Arial</vt:lpstr>
      <vt:lpstr>Calibri</vt:lpstr>
      <vt:lpstr>Calibri Light</vt:lpstr>
      <vt:lpstr>Wingdings</vt:lpstr>
      <vt:lpstr>Office Theme</vt:lpstr>
      <vt:lpstr>Bornean Orangutan</vt:lpstr>
      <vt:lpstr>INTERESTING FACTS</vt:lpstr>
      <vt:lpstr>Diet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Bornean Orangutan</dc:title>
  <dc:creator>Rachel Wilson</dc:creator>
  <cp:lastModifiedBy>Rachel Wilson</cp:lastModifiedBy>
  <cp:revision>6</cp:revision>
  <dcterms:created xsi:type="dcterms:W3CDTF">2020-07-01T09:08:30Z</dcterms:created>
  <dcterms:modified xsi:type="dcterms:W3CDTF">2020-07-01T09:51:31Z</dcterms:modified>
</cp:coreProperties>
</file>