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5" d="100"/>
          <a:sy n="45" d="100"/>
        </p:scale>
        <p:origin x="822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7BC77-8ACB-4692-9EFF-1BF44076C24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0EE4B-73C1-4CA8-A398-E848BBC4D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154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7BC77-8ACB-4692-9EFF-1BF44076C24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0EE4B-73C1-4CA8-A398-E848BBC4D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544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7BC77-8ACB-4692-9EFF-1BF44076C24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0EE4B-73C1-4CA8-A398-E848BBC4D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698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7BC77-8ACB-4692-9EFF-1BF44076C24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0EE4B-73C1-4CA8-A398-E848BBC4D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33531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7BC77-8ACB-4692-9EFF-1BF44076C24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0EE4B-73C1-4CA8-A398-E848BBC4D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611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7BC77-8ACB-4692-9EFF-1BF44076C24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0EE4B-73C1-4CA8-A398-E848BBC4D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312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7BC77-8ACB-4692-9EFF-1BF44076C24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0EE4B-73C1-4CA8-A398-E848BBC4D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873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7BC77-8ACB-4692-9EFF-1BF44076C24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0EE4B-73C1-4CA8-A398-E848BBC4D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6096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7BC77-8ACB-4692-9EFF-1BF44076C24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0EE4B-73C1-4CA8-A398-E848BBC4D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50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7BC77-8ACB-4692-9EFF-1BF44076C24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0EE4B-73C1-4CA8-A398-E848BBC4D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66347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7BC77-8ACB-4692-9EFF-1BF44076C24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0EE4B-73C1-4CA8-A398-E848BBC4D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6782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17BC77-8ACB-4692-9EFF-1BF44076C24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80EE4B-73C1-4CA8-A398-E848BBC4D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861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 Choose one of the fossils on the following pages...</a:t>
            </a:r>
            <a:endParaRPr lang="en-GB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838200" y="2671611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Draw a diagram of your fossil (pencil and ruler)</a:t>
            </a:r>
          </a:p>
          <a:p>
            <a:r>
              <a:rPr lang="en-GB" dirty="0" smtClean="0"/>
              <a:t>Describe it in detail. </a:t>
            </a:r>
          </a:p>
          <a:p>
            <a:r>
              <a:rPr lang="en-GB" dirty="0" smtClean="0"/>
              <a:t>Does it look like anything that is alive today? How? What are the similarities and differences between your fossil and what we have alive today?</a:t>
            </a:r>
          </a:p>
          <a:p>
            <a:endParaRPr lang="en-GB" dirty="0" smtClean="0"/>
          </a:p>
          <a:p>
            <a:r>
              <a:rPr lang="en-GB" dirty="0" smtClean="0"/>
              <a:t>Challenge!</a:t>
            </a:r>
          </a:p>
          <a:p>
            <a:r>
              <a:rPr lang="en-GB" dirty="0" smtClean="0"/>
              <a:t>What questions do you have about fossils?</a:t>
            </a:r>
          </a:p>
          <a:p>
            <a:r>
              <a:rPr lang="en-GB" dirty="0" smtClean="0"/>
              <a:t>What do you think scientists can find out by studying fossils?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51682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animal fossil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468" y="182245"/>
            <a:ext cx="4665732" cy="3096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age result for important fossil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0538" y="182245"/>
            <a:ext cx="4454434" cy="335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ossil fish (Photo: Bettina Reichenbacher)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965" y="3566159"/>
            <a:ext cx="7576381" cy="3073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Image result for important fossil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7755" y="3820014"/>
            <a:ext cx="3854995" cy="256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74862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7457" y="193901"/>
            <a:ext cx="4921204" cy="3787020"/>
          </a:xfrm>
          <a:prstGeom prst="rect">
            <a:avLst/>
          </a:prstGeom>
        </p:spPr>
      </p:pic>
      <p:pic>
        <p:nvPicPr>
          <p:cNvPr id="5" name="Picture 2" descr="http://www.nhm.ac.uk/resources-rx/images/1022/lemur-fossil-370_31917_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8992" y="370114"/>
            <a:ext cx="5589952" cy="3610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upload.wikimedia.org/wikipedia/commons/thumb/c/cf/Amphistium.JPG/220px-Amphistium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443" y="4030295"/>
            <a:ext cx="4017531" cy="2812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Image result for important fossil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086" y="4216784"/>
            <a:ext cx="4300039" cy="2439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2413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77</Words>
  <Application>Microsoft Office PowerPoint</Application>
  <PresentationFormat>Widescreen</PresentationFormat>
  <Paragraphs>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Merdon Junior School</dc:creator>
  <cp:lastModifiedBy>Craig Stevens</cp:lastModifiedBy>
  <cp:revision>2</cp:revision>
  <dcterms:created xsi:type="dcterms:W3CDTF">2020-04-23T18:22:38Z</dcterms:created>
  <dcterms:modified xsi:type="dcterms:W3CDTF">2020-04-27T08:56:09Z</dcterms:modified>
</cp:coreProperties>
</file>