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58" r:id="rId4"/>
    <p:sldId id="270" r:id="rId5"/>
    <p:sldId id="256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4023"/>
    <a:srgbClr val="43240F"/>
    <a:srgbClr val="907255"/>
    <a:srgbClr val="3A2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89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989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30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49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62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965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993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80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41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05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20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40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82453-6900-43C0-B0DF-DC46B458DF5E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FC695-6482-44C9-84EB-0DC9981833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425" y="141667"/>
            <a:ext cx="8809149" cy="66068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64899" y="2067951"/>
            <a:ext cx="71182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do we know about 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                </a:t>
            </a:r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  <a:endParaRPr lang="en-GB" sz="7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70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ixabay.com/static/uploads/photo/2013/07/12/14/29/dinosaur-148317_64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578" y="4310784"/>
            <a:ext cx="6096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2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is a fossil?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256" y="2317963"/>
            <a:ext cx="11422967" cy="1603717"/>
          </a:xfrm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Fossils are the stone remains of animals or plants that were once living. Fossils are at least 10,000 years old. The dinosaurs became extinct 65 million years ago.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589" y="92114"/>
            <a:ext cx="2831459" cy="21208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4" t="24379" r="26324" b="39593"/>
          <a:stretch/>
        </p:blipFill>
        <p:spPr>
          <a:xfrm>
            <a:off x="2039816" y="4234375"/>
            <a:ext cx="8159261" cy="264314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8200" y="3834265"/>
            <a:ext cx="48702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My ammonite is 165 millions years old.  </a:t>
            </a: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176911" y="4234375"/>
            <a:ext cx="14067" cy="104101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7976382" y="3671668"/>
            <a:ext cx="1181687" cy="120982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3206839" cy="240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22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What is a fossil?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014" y="2630658"/>
            <a:ext cx="11422967" cy="3826412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They are rare, as most animals and plants that die rot away into the soil.</a:t>
            </a:r>
          </a:p>
          <a:p>
            <a:pPr>
              <a:spcBef>
                <a:spcPts val="1800"/>
              </a:spcBef>
            </a:pP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 conditions have to be perfect for a fossil to form.</a:t>
            </a:r>
          </a:p>
          <a:p>
            <a:pPr>
              <a:spcBef>
                <a:spcPts val="1800"/>
              </a:spcBef>
            </a:pP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There are different ways that a fossil can be created, but the most common is the ‘mould and cast’.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9" y="36512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6325" y="312530"/>
            <a:ext cx="2937656" cy="189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1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111" t="33936" r="39343" b="20113"/>
          <a:stretch/>
        </p:blipFill>
        <p:spPr>
          <a:xfrm>
            <a:off x="2161206" y="2280947"/>
            <a:ext cx="7747668" cy="33613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64566" y="703386"/>
            <a:ext cx="98614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1: An animal (such as a dinosaur, ammonite or fish) dies and falls to the bottom of the ocean 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67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4566" y="703386"/>
            <a:ext cx="98614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2: The animal rots away leaving just the hardest parts – bones or shell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446" t="26779" r="36737" b="20336"/>
          <a:stretch/>
        </p:blipFill>
        <p:spPr>
          <a:xfrm>
            <a:off x="2039816" y="2152357"/>
            <a:ext cx="7652824" cy="386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5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0160" y="745589"/>
            <a:ext cx="98614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3: Sediment falls and covers the remains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582" t="33894" r="51658" b="20336"/>
          <a:stretch/>
        </p:blipFill>
        <p:spPr>
          <a:xfrm>
            <a:off x="3017518" y="1828800"/>
            <a:ext cx="5169878" cy="406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08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9483" y="450167"/>
            <a:ext cx="98614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4: Pressure forces the sediment layers together, turning them into sedimentary rock.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042" t="22692" r="50167" b="20961"/>
          <a:stretch/>
        </p:blipFill>
        <p:spPr>
          <a:xfrm>
            <a:off x="3027631" y="1688124"/>
            <a:ext cx="4976886" cy="453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0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0505" y="450167"/>
            <a:ext cx="11197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5: Small amounts of water come through the permeable rock and the remains are slowly washed away.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339" t="27356" r="41602" b="20145"/>
          <a:stretch/>
        </p:blipFill>
        <p:spPr>
          <a:xfrm>
            <a:off x="3334042" y="2301181"/>
            <a:ext cx="5472333" cy="384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47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0505" y="450167"/>
            <a:ext cx="11197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6: Left behind is </a:t>
            </a:r>
            <a:r>
              <a:rPr lang="en-GB" sz="3200" smtClean="0">
                <a:solidFill>
                  <a:schemeClr val="bg1"/>
                </a:solidFill>
                <a:latin typeface="Comic Sans MS" panose="030F0702030302020204" pitchFamily="66" charset="0"/>
              </a:rPr>
              <a:t>an open space </a:t>
            </a:r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 the exact size and shape of the skeleton, this is called a mould.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339" t="27356" r="41602" b="20145"/>
          <a:stretch/>
        </p:blipFill>
        <p:spPr>
          <a:xfrm>
            <a:off x="3334042" y="2301181"/>
            <a:ext cx="5472333" cy="384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2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2370" y="478303"/>
            <a:ext cx="11197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7: The water transports tiny pieces of impermeable rock, which are left inside the mould.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01" t="13509" r="45171" b="20336"/>
          <a:stretch/>
        </p:blipFill>
        <p:spPr>
          <a:xfrm>
            <a:off x="2321169" y="1671021"/>
            <a:ext cx="6779114" cy="4701643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 flipV="1">
            <a:off x="8243668" y="4135902"/>
            <a:ext cx="2532184" cy="46423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7650480" y="4121834"/>
            <a:ext cx="3195711" cy="113245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114670" y="3757713"/>
            <a:ext cx="2077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Pieces of rock</a:t>
            </a: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7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2370" y="478303"/>
            <a:ext cx="11197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8: The mould starts to fill up with these pieces of rock, in the shape of the skeleton.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14670" y="3932739"/>
            <a:ext cx="2077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Pieces of rock</a:t>
            </a:r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094" t="13631" r="45392" b="20215"/>
          <a:stretch/>
        </p:blipFill>
        <p:spPr>
          <a:xfrm>
            <a:off x="2216394" y="1555521"/>
            <a:ext cx="6962775" cy="4839287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7707482" y="4332849"/>
            <a:ext cx="2941761" cy="179199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67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44062" y="520506"/>
            <a:ext cx="11197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9: Over time the whole skeleton, or remains, will become solid rock, called a cast.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98" t="13462" r="45500" b="20000"/>
          <a:stretch/>
        </p:blipFill>
        <p:spPr>
          <a:xfrm>
            <a:off x="2678282" y="1715488"/>
            <a:ext cx="6564191" cy="461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6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42" t="13318" r="15114" b="23221"/>
          <a:stretch/>
        </p:blipFill>
        <p:spPr>
          <a:xfrm>
            <a:off x="675250" y="1702192"/>
            <a:ext cx="10818055" cy="46423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1142" y="464235"/>
            <a:ext cx="114862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10: After millions of years the ground underneath the cast will rise up, and weathering will wear away the rock from above.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88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34" t="13846" r="33818" b="24038"/>
          <a:stretch/>
        </p:blipFill>
        <p:spPr>
          <a:xfrm>
            <a:off x="1814733" y="1758462"/>
            <a:ext cx="8398412" cy="45438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1142" y="464235"/>
            <a:ext cx="11486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Step 11: This brings the stone cast near the surface, and people dig them up.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43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1142" y="464235"/>
            <a:ext cx="11486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Now we see these fossils in museums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://dinosours.files.wordpress.com/2013/03/tyrannosaurus_su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" t="14941"/>
          <a:stretch/>
        </p:blipFill>
        <p:spPr bwMode="auto">
          <a:xfrm>
            <a:off x="182880" y="3221502"/>
            <a:ext cx="7096789" cy="347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japlanning.files.wordpress.com/2013/08/2013-04-18-13-16-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0" t="15120" r="3844" b="11870"/>
          <a:stretch/>
        </p:blipFill>
        <p:spPr bwMode="auto">
          <a:xfrm>
            <a:off x="5162844" y="1049010"/>
            <a:ext cx="6784144" cy="275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7/7c/Struthiomimus_altu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" t="5069" b="7254"/>
          <a:stretch/>
        </p:blipFill>
        <p:spPr bwMode="auto">
          <a:xfrm>
            <a:off x="99588" y="1300329"/>
            <a:ext cx="5063256" cy="192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creationwiki.org/pool/images/thumb/7/75/Fossils_fish_flesh.jpg/300px-Fossils_fish_fles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669" y="3802478"/>
            <a:ext cx="4751687" cy="259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94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1104</TotalTime>
  <Words>336</Words>
  <Application>Microsoft Office PowerPoint</Application>
  <PresentationFormat>Widescreen</PresentationFormat>
  <Paragraphs>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What is a fossil?</vt:lpstr>
      <vt:lpstr>What is a fossil?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Student</dc:creator>
  <cp:lastModifiedBy>Craig Stevens</cp:lastModifiedBy>
  <cp:revision>21</cp:revision>
  <dcterms:created xsi:type="dcterms:W3CDTF">2015-03-14T22:00:15Z</dcterms:created>
  <dcterms:modified xsi:type="dcterms:W3CDTF">2020-04-23T18:53:08Z</dcterms:modified>
</cp:coreProperties>
</file>