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75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F70ACA-5C8E-453B-96E1-530E0416398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EFF06B1-18A0-4C70-A4FE-868E205E2BE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E7FC33-ED95-4A10-8604-BE077333FC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2DB376-BF98-43DC-B69A-1B007A1135F0}" type="datetimeFigureOut">
              <a:rPr lang="en-GB" smtClean="0"/>
              <a:t>06/04/2020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C169247-1311-4B34-91E2-F667BD2030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FEF0D1-2826-46A6-8541-8648C245B3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EAA6A1-945A-45D8-A1C2-192AA19CB5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12817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B11251-1F19-4261-8024-D0E9F763CB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3A0393-7DA9-4409-A84B-E6FB490FAC5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B9DDD01-019E-46FF-B488-2C3A5A0930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2DB376-BF98-43DC-B69A-1B007A1135F0}" type="datetimeFigureOut">
              <a:rPr lang="en-GB" smtClean="0"/>
              <a:t>06/04/2020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A19C2C-3350-47EA-8611-2D88638BB6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6172D9-C7B2-48F2-8ABE-DE33BF374E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EAA6A1-945A-45D8-A1C2-192AA19CB5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61447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169076-A5E3-4C94-ABA2-E81B4CE163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F5B1014-F3A4-4CFF-BD71-C344B732EB9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5923085-1DE3-40B4-AC36-1B394C9CAC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2DB376-BF98-43DC-B69A-1B007A1135F0}" type="datetimeFigureOut">
              <a:rPr lang="en-GB" smtClean="0"/>
              <a:t>06/04/2020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34C1162-B0B1-4301-89EE-15744CB366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0D31DA6-5A1B-4890-B586-B4F6AF01A9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EAA6A1-945A-45D8-A1C2-192AA19CB5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20761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356001-43D4-4BBF-AB86-9FB709448B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B6D97A-4110-4EA8-9A47-CA898DE464C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C618AC1-E930-47A6-BC93-515A9EF0EC2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4086429-F798-4D02-B0C6-B0DA51879F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2DB376-BF98-43DC-B69A-1B007A1135F0}" type="datetimeFigureOut">
              <a:rPr lang="en-GB" smtClean="0"/>
              <a:t>06/04/2020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8B69282-E515-482D-9B1A-70057767A3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1ECC981-AEE0-4877-9307-7458E1553C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EAA6A1-945A-45D8-A1C2-192AA19CB5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06319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C157E1-C389-4FE0-AD33-1C33BDD947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6803427-8A0F-4B9B-AB55-630ACE3078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D8A860E-E14C-4189-8DA6-83220E7A770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B8E4B2C-3C34-4B20-9EA4-3B82D0C5644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0A6E2FA-0C7D-4CE0-A7AD-1BA291EA3E6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2998CF7-DAAF-4F5C-AA90-4C234920F5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2DB376-BF98-43DC-B69A-1B007A1135F0}" type="datetimeFigureOut">
              <a:rPr lang="en-GB" smtClean="0"/>
              <a:t>06/04/2020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A1EF504-9351-40A0-93A0-A0B29C5457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66E5FDA-BDFE-4C4F-9DD5-5296FBC91F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EAA6A1-945A-45D8-A1C2-192AA19CB5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41095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B30A27-75B5-41CF-909F-9B5159D09A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F637FEA-60D5-4300-9E91-34AF2144B5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2DB376-BF98-43DC-B69A-1B007A1135F0}" type="datetimeFigureOut">
              <a:rPr lang="en-GB" smtClean="0"/>
              <a:t>06/04/2020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5850E9C-25CC-4AA2-9018-36D7D7D732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7C83D81-1057-45EF-B49B-6BE219DA93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EAA6A1-945A-45D8-A1C2-192AA19CB5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63469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68636F7-F876-47A0-ABED-C660C705BF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2DB376-BF98-43DC-B69A-1B007A1135F0}" type="datetimeFigureOut">
              <a:rPr lang="en-GB" smtClean="0"/>
              <a:t>06/04/2020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0C48150-8658-4683-81F0-2DEBF6D6EC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35B9CDD-1768-4B54-993F-F7AD5E53FD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EAA6A1-945A-45D8-A1C2-192AA19CB5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24982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E7F3E2-FF43-4AF2-873A-A85CB21809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9586B1-BADA-4AD5-9AC8-371EE351B2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110D1EF-975F-4F57-AA6B-0C42C9A0A0F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C41FE6B-10A1-455B-BD30-ED493BB7AB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2DB376-BF98-43DC-B69A-1B007A1135F0}" type="datetimeFigureOut">
              <a:rPr lang="en-GB" smtClean="0"/>
              <a:t>06/04/2020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A0AB022-CE31-41D0-B369-3F177400E7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E2B85F1-AE46-4544-B85B-1287E0B02C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EAA6A1-945A-45D8-A1C2-192AA19CB5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42966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83398C-E510-42CE-9C0B-83F82F4309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4889223-8D49-447D-88E5-73E0103BCE9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50882B5-3CE7-4FAB-A06F-218D87C7A47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AFE4FB8-DF24-4166-8A9F-207084A82F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2DB376-BF98-43DC-B69A-1B007A1135F0}" type="datetimeFigureOut">
              <a:rPr lang="en-GB" smtClean="0"/>
              <a:t>06/04/2020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A982D9F-01BA-405B-9325-FDCA74F8C3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3F7C3E1-7161-4318-9C5C-7CFA357A2E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EAA6A1-945A-45D8-A1C2-192AA19CB5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0737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440A5F-4DF4-4404-BB4D-725E9F42C2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85FBFF7-48B2-495D-B5AC-C088C11638F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1CA130-69B6-41D6-8568-0925278E3E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2DB376-BF98-43DC-B69A-1B007A1135F0}" type="datetimeFigureOut">
              <a:rPr lang="en-GB" smtClean="0"/>
              <a:t>06/04/2020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BBEECB3-4658-46FC-8E5B-755018F31E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26FA08-6C5B-4C2A-9CAC-9F64CA199C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EAA6A1-945A-45D8-A1C2-192AA19CB5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22167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3D90827-D740-47C8-B173-F7D5A7040B4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45A6EAD-0060-42B6-ACEC-93E7C4306CD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2C085B-1019-45E1-B134-45C9F7339F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2DB376-BF98-43DC-B69A-1B007A1135F0}" type="datetimeFigureOut">
              <a:rPr lang="en-GB" smtClean="0"/>
              <a:t>06/04/2020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011EE5-73EB-4A95-B2BC-F18BC93F48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712750-7B34-419F-93D3-F5EA45E294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EAA6A1-945A-45D8-A1C2-192AA19CB5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15213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F64F544-868A-4186-8F6C-399F8D3413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6B369E5-131C-43A6-9624-2254B86438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C3E51B-382C-45F1-B074-3E16F3CC612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2DB376-BF98-43DC-B69A-1B007A1135F0}" type="datetimeFigureOut">
              <a:rPr lang="en-GB" smtClean="0"/>
              <a:t>06/04/2020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8B47EBE-F619-4374-A35E-060B2AB4778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0E28300-1721-4734-AC9A-3B8A1C44380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EAA6A1-945A-45D8-A1C2-192AA19CB5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48947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G_6787">
            <a:hlinkClick r:id="" action="ppaction://media"/>
            <a:extLst>
              <a:ext uri="{FF2B5EF4-FFF2-40B4-BE49-F238E27FC236}">
                <a16:creationId xmlns:a16="http://schemas.microsoft.com/office/drawing/2014/main" id="{A73F3832-C2B7-48F4-B8E3-7C0DA32E1331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43326" y="209567"/>
            <a:ext cx="4076425" cy="571365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CFDC97C-5F0F-4411-8244-46585C6B815C}"/>
              </a:ext>
            </a:extLst>
          </p:cNvPr>
          <p:cNvSpPr txBox="1"/>
          <p:nvPr/>
        </p:nvSpPr>
        <p:spPr>
          <a:xfrm>
            <a:off x="6432331" y="2159875"/>
            <a:ext cx="451753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/>
              <a:t>We dropped our helicopters but they didn’t fly very well.</a:t>
            </a:r>
          </a:p>
        </p:txBody>
      </p:sp>
    </p:spTree>
    <p:extLst>
      <p:ext uri="{BB962C8B-B14F-4D97-AF65-F5344CB8AC3E}">
        <p14:creationId xmlns:p14="http://schemas.microsoft.com/office/powerpoint/2010/main" val="32962628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43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G_6788">
            <a:hlinkClick r:id="" action="ppaction://media"/>
            <a:extLst>
              <a:ext uri="{FF2B5EF4-FFF2-40B4-BE49-F238E27FC236}">
                <a16:creationId xmlns:a16="http://schemas.microsoft.com/office/drawing/2014/main" id="{32C0264F-B279-4AE9-88DD-AE3D2D117323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58356" y="219237"/>
            <a:ext cx="3840678" cy="585798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1827537-BA82-43CA-A42B-B4273B094C79}"/>
              </a:ext>
            </a:extLst>
          </p:cNvPr>
          <p:cNvSpPr txBox="1"/>
          <p:nvPr/>
        </p:nvSpPr>
        <p:spPr>
          <a:xfrm>
            <a:off x="6432331" y="2159875"/>
            <a:ext cx="451753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/>
              <a:t>We added blue tack to our helicopters and they spun and </a:t>
            </a:r>
            <a:r>
              <a:rPr lang="en-GB" sz="3600"/>
              <a:t>flew really well.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1604007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60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26</Words>
  <Application>Microsoft Office PowerPoint</Application>
  <PresentationFormat>Widescreen</PresentationFormat>
  <Paragraphs>2</Paragraphs>
  <Slides>2</Slides>
  <Notes>0</Notes>
  <HiddenSlides>0</HiddenSlides>
  <MMClips>2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Sarah Smith</dc:creator>
  <cp:lastModifiedBy>Merdon Junior School</cp:lastModifiedBy>
  <cp:revision>2</cp:revision>
  <dcterms:created xsi:type="dcterms:W3CDTF">2020-03-31T16:57:22Z</dcterms:created>
  <dcterms:modified xsi:type="dcterms:W3CDTF">2020-04-06T12:50:08Z</dcterms:modified>
</cp:coreProperties>
</file>