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5" r:id="rId8"/>
    <p:sldId id="264" r:id="rId9"/>
    <p:sldId id="261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CB3D7D73-ABD8-44E7-B59E-FC21157C5466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CB3D7D73-ABD8-44E7-B59E-FC21157C5466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Kingswood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Monday 19</a:t>
            </a:r>
            <a:r>
              <a:rPr lang="en-GB" baseline="30000" dirty="0" smtClean="0"/>
              <a:t>th</a:t>
            </a:r>
            <a:r>
              <a:rPr lang="en-GB" dirty="0" smtClean="0"/>
              <a:t> – Friday 23</a:t>
            </a:r>
            <a:r>
              <a:rPr lang="en-GB" baseline="30000" dirty="0" smtClean="0"/>
              <a:t>rd</a:t>
            </a:r>
            <a:r>
              <a:rPr lang="en-GB" dirty="0" smtClean="0"/>
              <a:t> February 2018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711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7500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What does the site look like?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3376" y="1124744"/>
            <a:ext cx="6857241" cy="4707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121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2" y="0"/>
            <a:ext cx="7024744" cy="1143000"/>
          </a:xfrm>
        </p:spPr>
        <p:txBody>
          <a:bodyPr/>
          <a:lstStyle/>
          <a:p>
            <a:r>
              <a:rPr lang="en-GB" dirty="0" smtClean="0"/>
              <a:t>Ruskin House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1916832"/>
            <a:ext cx="8432351" cy="3132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561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2" y="-2945"/>
            <a:ext cx="7024744" cy="1143000"/>
          </a:xfrm>
        </p:spPr>
        <p:txBody>
          <a:bodyPr/>
          <a:lstStyle/>
          <a:p>
            <a:r>
              <a:rPr lang="en-GB" dirty="0" smtClean="0"/>
              <a:t>A typical menu </a:t>
            </a:r>
            <a:endParaRPr lang="en-GB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6245" y="1196752"/>
            <a:ext cx="9190245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017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0"/>
            <a:ext cx="7024744" cy="1143000"/>
          </a:xfrm>
        </p:spPr>
        <p:txBody>
          <a:bodyPr/>
          <a:lstStyle/>
          <a:p>
            <a:r>
              <a:rPr lang="en-GB" dirty="0" smtClean="0"/>
              <a:t>Day One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196752"/>
            <a:ext cx="7992888" cy="3744416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Meet in the Hall at </a:t>
            </a:r>
            <a:r>
              <a:rPr lang="en-GB" b="1" u="sng" dirty="0" smtClean="0"/>
              <a:t>the usual </a:t>
            </a:r>
            <a:r>
              <a:rPr lang="en-GB" dirty="0" smtClean="0"/>
              <a:t>school opening time.</a:t>
            </a:r>
          </a:p>
          <a:p>
            <a:r>
              <a:rPr lang="en-GB" dirty="0" smtClean="0"/>
              <a:t>We will put a film on while we wait for the coach to arrive 11:30</a:t>
            </a:r>
          </a:p>
          <a:p>
            <a:r>
              <a:rPr lang="en-GB" dirty="0" smtClean="0"/>
              <a:t>Arrive in Portsmouth</a:t>
            </a:r>
          </a:p>
          <a:p>
            <a:r>
              <a:rPr lang="en-GB" dirty="0" smtClean="0"/>
              <a:t>Ferry to IoW 13:00. You need lunch in a carrier bag.</a:t>
            </a:r>
          </a:p>
          <a:p>
            <a:r>
              <a:rPr lang="en-GB" dirty="0" smtClean="0"/>
              <a:t>Coach to Kingswood to arrive at 14:30.</a:t>
            </a:r>
          </a:p>
          <a:p>
            <a:endParaRPr lang="en-GB" dirty="0"/>
          </a:p>
          <a:p>
            <a:r>
              <a:rPr lang="en-GB" dirty="0" smtClean="0"/>
              <a:t>Welcome tour</a:t>
            </a:r>
          </a:p>
          <a:p>
            <a:r>
              <a:rPr lang="en-GB" dirty="0" smtClean="0"/>
              <a:t>Activity 1</a:t>
            </a:r>
          </a:p>
          <a:p>
            <a:r>
              <a:rPr lang="en-GB" dirty="0" smtClean="0"/>
              <a:t>Dinner 18:15</a:t>
            </a:r>
          </a:p>
          <a:p>
            <a:r>
              <a:rPr lang="en-GB" dirty="0" smtClean="0"/>
              <a:t>Evening activity – Mini Olympics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2146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416942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Tuesday, Wednesday, Thursday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Activity 1: 09:30 – 10:40</a:t>
            </a:r>
          </a:p>
          <a:p>
            <a:r>
              <a:rPr lang="en-GB" dirty="0" smtClean="0"/>
              <a:t>Activity 2: 10:50 – 12:00</a:t>
            </a:r>
          </a:p>
          <a:p>
            <a:r>
              <a:rPr lang="en-GB" dirty="0" smtClean="0"/>
              <a:t>Activity 3: 12:05 – 13:15</a:t>
            </a:r>
          </a:p>
          <a:p>
            <a:r>
              <a:rPr lang="en-GB" dirty="0" smtClean="0"/>
              <a:t>Lunch – 13:15 – 14:25</a:t>
            </a:r>
          </a:p>
          <a:p>
            <a:r>
              <a:rPr lang="en-GB" dirty="0" smtClean="0"/>
              <a:t>Activity 4: 14:30 – 15:40</a:t>
            </a:r>
          </a:p>
          <a:p>
            <a:r>
              <a:rPr lang="en-GB" dirty="0" smtClean="0"/>
              <a:t>Activity 5: 15:50 – 17:00</a:t>
            </a:r>
          </a:p>
          <a:p>
            <a:r>
              <a:rPr lang="en-GB" dirty="0" smtClean="0"/>
              <a:t>Activity 6: 17:05 – 18:15</a:t>
            </a:r>
          </a:p>
          <a:p>
            <a:r>
              <a:rPr lang="en-GB" dirty="0" smtClean="0"/>
              <a:t>Dinner: 18:15 – 19:25</a:t>
            </a:r>
          </a:p>
          <a:p>
            <a:r>
              <a:rPr lang="en-GB" dirty="0" smtClean="0"/>
              <a:t>Evening activity: 19:45 – 21:00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89755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024744" cy="1143000"/>
          </a:xfrm>
        </p:spPr>
        <p:txBody>
          <a:bodyPr/>
          <a:lstStyle/>
          <a:p>
            <a:r>
              <a:rPr lang="en-GB" dirty="0" smtClean="0"/>
              <a:t>Activities Include…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1628800"/>
            <a:ext cx="6777317" cy="4752528"/>
          </a:xfrm>
        </p:spPr>
        <p:txBody>
          <a:bodyPr>
            <a:normAutofit fontScale="62500" lnSpcReduction="20000"/>
          </a:bodyPr>
          <a:lstStyle/>
          <a:p>
            <a:r>
              <a:rPr lang="en-GB" dirty="0" smtClean="0"/>
              <a:t>3G Swing</a:t>
            </a:r>
          </a:p>
          <a:p>
            <a:r>
              <a:rPr lang="en-GB" dirty="0" smtClean="0"/>
              <a:t>Problem Solving</a:t>
            </a:r>
          </a:p>
          <a:p>
            <a:r>
              <a:rPr lang="en-GB" dirty="0" smtClean="0"/>
              <a:t>Orienteering</a:t>
            </a:r>
          </a:p>
          <a:p>
            <a:r>
              <a:rPr lang="en-GB" dirty="0" smtClean="0"/>
              <a:t>Team Tech</a:t>
            </a:r>
          </a:p>
          <a:p>
            <a:r>
              <a:rPr lang="en-GB" dirty="0" smtClean="0"/>
              <a:t>Jacobs Ladder</a:t>
            </a:r>
          </a:p>
          <a:p>
            <a:r>
              <a:rPr lang="en-GB" dirty="0" smtClean="0"/>
              <a:t>Field Games</a:t>
            </a:r>
          </a:p>
          <a:p>
            <a:r>
              <a:rPr lang="en-GB" dirty="0" smtClean="0"/>
              <a:t>Nightline</a:t>
            </a:r>
          </a:p>
          <a:p>
            <a:r>
              <a:rPr lang="en-GB" dirty="0" smtClean="0"/>
              <a:t>Scrapheap challenge</a:t>
            </a:r>
          </a:p>
          <a:p>
            <a:r>
              <a:rPr lang="en-GB" dirty="0" smtClean="0"/>
              <a:t>Archery</a:t>
            </a:r>
            <a:endParaRPr lang="en-GB" dirty="0" smtClean="0"/>
          </a:p>
          <a:p>
            <a:r>
              <a:rPr lang="en-GB" dirty="0" err="1" smtClean="0"/>
              <a:t>Aeroball</a:t>
            </a:r>
            <a:endParaRPr lang="en-GB" dirty="0" smtClean="0"/>
          </a:p>
          <a:p>
            <a:r>
              <a:rPr lang="en-GB" dirty="0" smtClean="0"/>
              <a:t>Low Ropes</a:t>
            </a:r>
          </a:p>
          <a:p>
            <a:r>
              <a:rPr lang="en-GB" dirty="0" smtClean="0"/>
              <a:t>Bottle Rockets</a:t>
            </a:r>
          </a:p>
          <a:p>
            <a:r>
              <a:rPr lang="en-GB" dirty="0" smtClean="0"/>
              <a:t>Culver Walk</a:t>
            </a:r>
          </a:p>
          <a:p>
            <a:r>
              <a:rPr lang="en-GB" dirty="0" smtClean="0"/>
              <a:t>Rock Pooling</a:t>
            </a:r>
          </a:p>
          <a:p>
            <a:r>
              <a:rPr lang="en-GB" dirty="0" smtClean="0"/>
              <a:t>Campfire</a:t>
            </a:r>
          </a:p>
          <a:p>
            <a:r>
              <a:rPr lang="en-GB" dirty="0" smtClean="0"/>
              <a:t>Fencing</a:t>
            </a:r>
          </a:p>
          <a:p>
            <a:r>
              <a:rPr lang="en-GB" dirty="0" smtClean="0"/>
              <a:t>Environmental Art</a:t>
            </a:r>
          </a:p>
          <a:p>
            <a:r>
              <a:rPr lang="en-GB" dirty="0" smtClean="0"/>
              <a:t>Buggy Build</a:t>
            </a:r>
          </a:p>
          <a:p>
            <a:r>
              <a:rPr lang="en-GB" dirty="0" smtClean="0"/>
              <a:t>Indoor </a:t>
            </a:r>
            <a:r>
              <a:rPr lang="en-GB" dirty="0" err="1" smtClean="0"/>
              <a:t>Cimbing</a:t>
            </a:r>
            <a:endParaRPr lang="en-GB" dirty="0" smtClean="0"/>
          </a:p>
          <a:p>
            <a:pPr marL="6858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64931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Friday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Culver Walk activity 09:30 – 12:00</a:t>
            </a:r>
          </a:p>
          <a:p>
            <a:r>
              <a:rPr lang="en-GB" dirty="0" smtClean="0"/>
              <a:t>Lunch</a:t>
            </a:r>
          </a:p>
          <a:p>
            <a:r>
              <a:rPr lang="en-GB" dirty="0" smtClean="0"/>
              <a:t>Pick up at 12:30</a:t>
            </a:r>
          </a:p>
          <a:p>
            <a:r>
              <a:rPr lang="en-GB" dirty="0" smtClean="0"/>
              <a:t>Ferry 14:00</a:t>
            </a:r>
          </a:p>
          <a:p>
            <a:r>
              <a:rPr lang="en-GB" dirty="0" smtClean="0"/>
              <a:t>Arrive back at school around 16:00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6511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Staff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Mr Blissett</a:t>
            </a:r>
          </a:p>
          <a:p>
            <a:r>
              <a:rPr lang="en-GB" dirty="0" smtClean="0"/>
              <a:t>Mrs </a:t>
            </a:r>
            <a:r>
              <a:rPr lang="en-GB" dirty="0" err="1" smtClean="0"/>
              <a:t>Whitford</a:t>
            </a:r>
            <a:endParaRPr lang="en-GB" dirty="0" smtClean="0"/>
          </a:p>
          <a:p>
            <a:r>
              <a:rPr lang="en-GB" dirty="0" smtClean="0"/>
              <a:t>Mr </a:t>
            </a:r>
            <a:r>
              <a:rPr lang="en-GB" dirty="0" err="1" smtClean="0"/>
              <a:t>Viney</a:t>
            </a:r>
            <a:endParaRPr lang="en-GB" dirty="0" smtClean="0"/>
          </a:p>
          <a:p>
            <a:r>
              <a:rPr lang="en-GB" dirty="0" smtClean="0"/>
              <a:t>Mrs Bartlett</a:t>
            </a:r>
          </a:p>
          <a:p>
            <a:r>
              <a:rPr lang="en-GB" dirty="0" smtClean="0"/>
              <a:t>Mrs Wotton</a:t>
            </a:r>
          </a:p>
          <a:p>
            <a:r>
              <a:rPr lang="en-GB" dirty="0" smtClean="0"/>
              <a:t>Mrs </a:t>
            </a:r>
            <a:r>
              <a:rPr lang="en-GB" dirty="0"/>
              <a:t>T</a:t>
            </a:r>
            <a:r>
              <a:rPr lang="en-GB" dirty="0" smtClean="0"/>
              <a:t>ownsend</a:t>
            </a:r>
          </a:p>
          <a:p>
            <a:r>
              <a:rPr lang="en-GB" dirty="0" smtClean="0"/>
              <a:t>Miss Bristow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69092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10728"/>
            <a:ext cx="6941740" cy="568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02088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92</TotalTime>
  <Words>210</Words>
  <Application>Microsoft Office PowerPoint</Application>
  <PresentationFormat>On-screen Show (4:3)</PresentationFormat>
  <Paragraphs>60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Austin</vt:lpstr>
      <vt:lpstr>Kingswood </vt:lpstr>
      <vt:lpstr>What does the site look like?</vt:lpstr>
      <vt:lpstr>Ruskin House</vt:lpstr>
      <vt:lpstr>A typical menu </vt:lpstr>
      <vt:lpstr>Day One</vt:lpstr>
      <vt:lpstr>Tuesday, Wednesday, Thursday</vt:lpstr>
      <vt:lpstr>Activities Include…</vt:lpstr>
      <vt:lpstr>Friday</vt:lpstr>
      <vt:lpstr>Staff</vt:lpstr>
      <vt:lpstr>PowerPoint Presentation</vt:lpstr>
    </vt:vector>
  </TitlesOfParts>
  <Company>Merdon Junior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Kingswood</dc:title>
  <dc:creator>Mark Blissett</dc:creator>
  <cp:lastModifiedBy>Mark Blissett</cp:lastModifiedBy>
  <cp:revision>7</cp:revision>
  <dcterms:created xsi:type="dcterms:W3CDTF">2018-02-05T11:44:22Z</dcterms:created>
  <dcterms:modified xsi:type="dcterms:W3CDTF">2018-02-05T17:48:51Z</dcterms:modified>
</cp:coreProperties>
</file>