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B11F4-AFDC-4BE6-8E4A-7C9C08AD78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D64FCD-97B4-427E-B64D-5EC427D3DE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EF40B-ADEF-44E8-B25A-C12BFE70C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AA133-2AD8-49E5-9A53-B3C2BE32C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170FE-AC93-4177-9D71-C80D2E7A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422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641C9-4688-45BA-841A-D1804BC24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D896A-1D56-4376-A2C6-3A516CCBC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7ECAA-FE9E-4321-A40D-E4D86578B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5C1FEF-85F1-41E7-8D85-DBB501900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6212A4-DD2D-4E06-8530-7B4F285A8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123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CB90C-8518-4608-82B3-955EF9555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10DC55-1CB3-41FC-B938-9A46914E7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0C978-4A83-45E0-8747-E826680E0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8C5D6-8E41-4241-877A-CC7BDB9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F2EDA8-AAD2-4FD6-835B-63492F11A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E6DC2-F154-4E30-9FB8-A4A7CBFF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C945-C505-4EFA-B286-800DAE14F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8F1662-C659-4179-BB3B-626266B60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AE4AA-A7C9-48C4-8D01-D50813B6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EE74BE-B2FF-4F76-96C0-2235C6D23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A72CF8-C87F-4A38-BB84-1CAFD3084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875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7239E-2DD2-45C6-985F-5EF07ABF0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F768B8-000E-464E-93D9-D34712FACF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7F2F8-F7AB-495E-B124-1D44F13BA4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434F67-4EC4-41B5-B86B-84B471B1BC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329DDA-D927-4DFE-80FE-B7F088D8B0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686B3C-6451-497B-BEE4-4DEA9764D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6D20C8-997D-48C1-9027-F039C6194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5F35B2-1FF6-4229-AA62-A3E5F2295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995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3318-1B46-4082-BA53-7DBCB7810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D6DDA8-C839-463E-A471-902B464C4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009D73-0CB9-4F42-A8A6-6B8CAB9A5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CCD1F9-C8E8-4894-9B69-A17CCE58B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604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DC8674-B6DE-42F3-AB3C-7CC325AAD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E63173-810F-4012-8E17-12302AC47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272A24-0807-4793-A15C-DD14C186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857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B99FC-A5D1-4219-990D-68E314E42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58B95-A375-4B31-BAD8-76C3D9F77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81C578-AD50-4D15-ABAC-5ABA2D250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607BC8-3595-4283-A5ED-E38BF2B1C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6AE4BF-021C-49EE-84C7-1C4FE5899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6498B-6281-4685-9C1E-72B4E13BD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842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603C4-58B0-49B9-A41B-1BAF876E4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68F2DE-A96D-445B-AD4A-3BE6D00AD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3A012C-674D-49F6-AE48-0F333E0BE7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38534C-5CFC-4DB9-AF58-227E0FF4B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61EB1C-5601-42C0-A5F0-17FDE4EE2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CDFFA7-E947-4CEF-9A18-32DFF0D67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117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851BD-9C93-44A8-92BC-6747B737D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BA72BC-A493-44E9-87E8-3AB7E430BE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68F6-CC2F-4E12-8401-B0D712C1F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91195-E1A0-4C86-8123-3CEB8A63C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40D78-66C3-45A8-ACA1-FE7C13DE8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032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6B8920-A17A-48B4-B883-A183E144D0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0FBFFB-DFC8-4C1D-A226-8AA25038F3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8FF473-EF52-437E-BDD8-E6AA328C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E6EDF-3CC1-407A-9C95-A0A1EEB61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562D8-1C6E-4253-9DEF-BC124D30C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8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B38471-48D5-459A-8D96-E67DCFAE0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14574-46FC-4298-AFE9-EC0DFEFDD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C2D7D-CC5C-4B54-B566-8283D032A7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9A33A-D718-4D0C-BC26-26D26C23AB7B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E7E4C-412C-4857-B4F8-59964B073C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2C31A-F1BF-4EAC-9EB4-364A833B2D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D6D60-7D30-41FD-B6E5-AF72AC4D8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41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0A91A-A6B1-40BB-95C1-7E904EE04A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Water Resistance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237807-037E-402C-BD96-E91197CFA9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1149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EA8C2-E349-4C64-8A41-CE4ABDE20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Water Resistance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F4E4A-4A59-48B7-A865-3E0AA2FEDD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More streamlined objects move easily through water. </a:t>
            </a:r>
          </a:p>
          <a:p>
            <a:r>
              <a:rPr lang="en-GB" dirty="0"/>
              <a:t>Like this shark!</a:t>
            </a:r>
          </a:p>
        </p:txBody>
      </p:sp>
      <p:pic>
        <p:nvPicPr>
          <p:cNvPr id="1026" name="Picture 2" descr="Blue Shark">
            <a:extLst>
              <a:ext uri="{FF2B5EF4-FFF2-40B4-BE49-F238E27FC236}">
                <a16:creationId xmlns:a16="http://schemas.microsoft.com/office/drawing/2014/main" id="{DF63E6B1-AB8F-4B7F-8AD2-A1F1CC8DC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557463"/>
            <a:ext cx="5179322" cy="344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8976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EA8C2-E349-4C64-8A41-CE4ABDE20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Floating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F4E4A-4A59-48B7-A865-3E0AA2FEDD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Gravity pulls objects downwards</a:t>
            </a:r>
          </a:p>
          <a:p>
            <a:r>
              <a:rPr lang="en-GB" dirty="0"/>
              <a:t>Up-thrust is the force that helps things float. </a:t>
            </a:r>
          </a:p>
          <a:p>
            <a:r>
              <a:rPr lang="en-GB" dirty="0"/>
              <a:t>If the weight of an object is greater than the up-thrust from the water, the object will sink.</a:t>
            </a:r>
          </a:p>
        </p:txBody>
      </p:sp>
      <p:pic>
        <p:nvPicPr>
          <p:cNvPr id="2050" name="Picture 2" descr="P1.08 Air And Water Resistances - Lessons - Tes Teach">
            <a:extLst>
              <a:ext uri="{FF2B5EF4-FFF2-40B4-BE49-F238E27FC236}">
                <a16:creationId xmlns:a16="http://schemas.microsoft.com/office/drawing/2014/main" id="{58A03EB3-D649-40F0-909E-A8849ACA7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593" y="3681206"/>
            <a:ext cx="49149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39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4BC4B-F717-4509-9FC2-B68F5E84E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275" y="39335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Investigating Floating and Sinking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51B79-3845-4341-A580-C5D78D4E2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9766"/>
          </a:xfrm>
        </p:spPr>
        <p:txBody>
          <a:bodyPr/>
          <a:lstStyle/>
          <a:p>
            <a:r>
              <a:rPr lang="en-GB" dirty="0"/>
              <a:t>We tested 10 objects to see if they floated or sank.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1A8BF5-9042-424C-BA1F-B698740BFA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4" r="9491"/>
          <a:stretch/>
        </p:blipFill>
        <p:spPr>
          <a:xfrm rot="16200000">
            <a:off x="1884778" y="1574442"/>
            <a:ext cx="3703180" cy="57963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B10F4C-DCF7-4444-A44A-59C8C070CAD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803" y="2621019"/>
            <a:ext cx="2777386" cy="37031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3DB814-AA65-404B-A24B-3113276918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48" b="10961"/>
          <a:stretch/>
        </p:blipFill>
        <p:spPr>
          <a:xfrm>
            <a:off x="9706460" y="372383"/>
            <a:ext cx="1930830" cy="201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684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4BC4B-F717-4509-9FC2-B68F5E84E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Investigating Floating and Sinking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51B79-3845-4341-A580-C5D78D4E2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4"/>
            <a:ext cx="10704443" cy="2905402"/>
          </a:xfrm>
        </p:spPr>
        <p:txBody>
          <a:bodyPr>
            <a:normAutofit/>
          </a:bodyPr>
          <a:lstStyle/>
          <a:p>
            <a:r>
              <a:rPr lang="en-GB" dirty="0"/>
              <a:t>We then made shapes with tin foil to see if the shape effected how well something floats. </a:t>
            </a:r>
          </a:p>
          <a:p>
            <a:r>
              <a:rPr lang="en-GB" dirty="0"/>
              <a:t>We used the same size piece each time so it was a fair test. </a:t>
            </a:r>
          </a:p>
          <a:p>
            <a:r>
              <a:rPr lang="en-GB" dirty="0"/>
              <a:t>They all floated!</a:t>
            </a:r>
          </a:p>
          <a:p>
            <a:r>
              <a:rPr lang="en-GB" dirty="0"/>
              <a:t>We expected some to sink.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FA200A4-4ADE-45D0-B8BC-2D4F1EC8C0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14" r="5324"/>
          <a:stretch/>
        </p:blipFill>
        <p:spPr>
          <a:xfrm rot="16200000">
            <a:off x="1430674" y="3382542"/>
            <a:ext cx="2010289" cy="42103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CD14D0-7196-447B-8034-ADF4F12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5" t="10831" r="14376" b="3165"/>
          <a:stretch/>
        </p:blipFill>
        <p:spPr>
          <a:xfrm>
            <a:off x="5185612" y="3429000"/>
            <a:ext cx="2009615" cy="175365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70B8614-BAC2-4C67-99CF-A966896543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1" t="29830" r="11751" b="22260"/>
          <a:stretch/>
        </p:blipFill>
        <p:spPr>
          <a:xfrm>
            <a:off x="7377425" y="4606806"/>
            <a:ext cx="4712802" cy="201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81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5E268F-09D3-42E9-9E96-0AA3B55D0D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1"/>
          <a:stretch/>
        </p:blipFill>
        <p:spPr>
          <a:xfrm>
            <a:off x="347097" y="464949"/>
            <a:ext cx="5143500" cy="55871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B5F809-B55E-4A46-9B5E-6BBACC4DD9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26" b="29040"/>
          <a:stretch/>
        </p:blipFill>
        <p:spPr>
          <a:xfrm>
            <a:off x="5894522" y="464949"/>
            <a:ext cx="5801035" cy="18288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32485F-D8EB-45E7-85DC-19080B6467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05" r="10025" b="18531"/>
          <a:stretch/>
        </p:blipFill>
        <p:spPr>
          <a:xfrm>
            <a:off x="5894522" y="2929180"/>
            <a:ext cx="2930701" cy="2743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3144BC-1AD3-4BC4-AB11-C8A413AF44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7" t="31864" r="23585" b="26102"/>
          <a:stretch/>
        </p:blipFill>
        <p:spPr>
          <a:xfrm>
            <a:off x="9056010" y="2929180"/>
            <a:ext cx="2788893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109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113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Water Resistance</vt:lpstr>
      <vt:lpstr>Water Resistance</vt:lpstr>
      <vt:lpstr>Floating</vt:lpstr>
      <vt:lpstr>Investigating Floating and Sinking</vt:lpstr>
      <vt:lpstr>Investigating Floating and Sinking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 Resistance</dc:title>
  <dc:creator>Sarah Smith</dc:creator>
  <cp:lastModifiedBy>Merdon Junior School</cp:lastModifiedBy>
  <cp:revision>7</cp:revision>
  <dcterms:created xsi:type="dcterms:W3CDTF">2020-05-07T10:44:17Z</dcterms:created>
  <dcterms:modified xsi:type="dcterms:W3CDTF">2020-05-10T10:47:21Z</dcterms:modified>
</cp:coreProperties>
</file>