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59" r:id="rId6"/>
    <p:sldId id="261" r:id="rId7"/>
    <p:sldId id="268" r:id="rId8"/>
    <p:sldId id="262" r:id="rId9"/>
    <p:sldId id="265" r:id="rId10"/>
    <p:sldId id="266" r:id="rId11"/>
    <p:sldId id="269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-1134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1503 w 2209695"/>
                <a:gd name="connsiteY10" fmla="*/ 8780893 h 9154402"/>
                <a:gd name="connsiteX11" fmla="*/ 0 w 2209695"/>
                <a:gd name="connsiteY11" fmla="*/ 1104848 h 9154402"/>
                <a:gd name="connsiteX12" fmla="*/ 323604 w 2209695"/>
                <a:gd name="connsiteY12" fmla="*/ 323603 h 9154402"/>
                <a:gd name="connsiteX13" fmla="*/ 1104850 w 2209695"/>
                <a:gd name="connsiteY13" fmla="*/ 2 h 9154402"/>
                <a:gd name="connsiteX14" fmla="*/ 1104848 w 2209695"/>
                <a:gd name="connsiteY14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1503 w 2209695"/>
                <a:gd name="connsiteY9" fmla="*/ 8780893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1503 w 2209695"/>
                <a:gd name="connsiteY8" fmla="*/ 8780893 h 9154402"/>
                <a:gd name="connsiteX9" fmla="*/ 0 w 2209695"/>
                <a:gd name="connsiteY9" fmla="*/ 1104848 h 9154402"/>
                <a:gd name="connsiteX10" fmla="*/ 323604 w 2209695"/>
                <a:gd name="connsiteY10" fmla="*/ 323603 h 9154402"/>
                <a:gd name="connsiteX11" fmla="*/ 1104850 w 2209695"/>
                <a:gd name="connsiteY11" fmla="*/ 2 h 9154402"/>
                <a:gd name="connsiteX12" fmla="*/ 1104848 w 2209695"/>
                <a:gd name="connsiteY12" fmla="*/ 0 h 9154402"/>
                <a:gd name="connsiteX0" fmla="*/ 1144487 w 2249334"/>
                <a:gd name="connsiteY0" fmla="*/ 0 h 9154755"/>
                <a:gd name="connsiteX1" fmla="*/ 1144487 w 2249334"/>
                <a:gd name="connsiteY1" fmla="*/ 0 h 9154755"/>
                <a:gd name="connsiteX2" fmla="*/ 1925732 w 2249334"/>
                <a:gd name="connsiteY2" fmla="*/ 323604 h 9154755"/>
                <a:gd name="connsiteX3" fmla="*/ 2249333 w 2249334"/>
                <a:gd name="connsiteY3" fmla="*/ 1104850 h 9154755"/>
                <a:gd name="connsiteX4" fmla="*/ 2249334 w 2249334"/>
                <a:gd name="connsiteY4" fmla="*/ 9154402 h 9154755"/>
                <a:gd name="connsiteX5" fmla="*/ 2249334 w 2249334"/>
                <a:gd name="connsiteY5" fmla="*/ 9154402 h 9154755"/>
                <a:gd name="connsiteX6" fmla="*/ 2249334 w 2249334"/>
                <a:gd name="connsiteY6" fmla="*/ 9154402 h 9154755"/>
                <a:gd name="connsiteX7" fmla="*/ 0 w 2249334"/>
                <a:gd name="connsiteY7" fmla="*/ 9154755 h 9154755"/>
                <a:gd name="connsiteX8" fmla="*/ 41142 w 2249334"/>
                <a:gd name="connsiteY8" fmla="*/ 8780893 h 9154755"/>
                <a:gd name="connsiteX9" fmla="*/ 39639 w 2249334"/>
                <a:gd name="connsiteY9" fmla="*/ 1104848 h 9154755"/>
                <a:gd name="connsiteX10" fmla="*/ 363243 w 2249334"/>
                <a:gd name="connsiteY10" fmla="*/ 323603 h 9154755"/>
                <a:gd name="connsiteX11" fmla="*/ 1144489 w 2249334"/>
                <a:gd name="connsiteY11" fmla="*/ 2 h 9154755"/>
                <a:gd name="connsiteX12" fmla="*/ 1144487 w 2249334"/>
                <a:gd name="connsiteY12" fmla="*/ 0 h 9154755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1503 w 2209695"/>
                <a:gd name="connsiteY7" fmla="*/ 8780893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37157 w 2209695"/>
                <a:gd name="connsiteY7" fmla="*/ 8792966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37157 w 2301135"/>
                <a:gd name="connsiteY0" fmla="*/ 8792966 h 9245842"/>
                <a:gd name="connsiteX1" fmla="*/ 0 w 2301135"/>
                <a:gd name="connsiteY1" fmla="*/ 1104848 h 9245842"/>
                <a:gd name="connsiteX2" fmla="*/ 323604 w 2301135"/>
                <a:gd name="connsiteY2" fmla="*/ 323603 h 9245842"/>
                <a:gd name="connsiteX3" fmla="*/ 1104850 w 2301135"/>
                <a:gd name="connsiteY3" fmla="*/ 2 h 9245842"/>
                <a:gd name="connsiteX4" fmla="*/ 1104848 w 2301135"/>
                <a:gd name="connsiteY4" fmla="*/ 0 h 9245842"/>
                <a:gd name="connsiteX5" fmla="*/ 1104848 w 2301135"/>
                <a:gd name="connsiteY5" fmla="*/ 0 h 9245842"/>
                <a:gd name="connsiteX6" fmla="*/ 1886093 w 2301135"/>
                <a:gd name="connsiteY6" fmla="*/ 323604 h 9245842"/>
                <a:gd name="connsiteX7" fmla="*/ 2209694 w 2301135"/>
                <a:gd name="connsiteY7" fmla="*/ 1104850 h 9245842"/>
                <a:gd name="connsiteX8" fmla="*/ 2209695 w 2301135"/>
                <a:gd name="connsiteY8" fmla="*/ 9154402 h 9245842"/>
                <a:gd name="connsiteX9" fmla="*/ 2209695 w 2301135"/>
                <a:gd name="connsiteY9" fmla="*/ 9154402 h 9245842"/>
                <a:gd name="connsiteX10" fmla="*/ 2301135 w 2301135"/>
                <a:gd name="connsiteY10" fmla="*/ 9245842 h 9245842"/>
                <a:gd name="connsiteX0" fmla="*/ 37157 w 2209695"/>
                <a:gd name="connsiteY0" fmla="*/ 8792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67397 w 2209695"/>
                <a:gd name="connsiteY0" fmla="*/ 8829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996648 w 1051569"/>
                <a:gd name="connsiteY5" fmla="*/ 6971904 h 7134903"/>
                <a:gd name="connsiteX6" fmla="*/ 1051569 w 1051569"/>
                <a:gd name="connsiteY6" fmla="*/ 7134903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6971904 h 7134903"/>
                <a:gd name="connsiteX10" fmla="*/ 0 w 1051569"/>
                <a:gd name="connsiteY10" fmla="*/ 498324 h 7134903"/>
                <a:gd name="connsiteX11" fmla="*/ 145956 w 1051569"/>
                <a:gd name="connsiteY11" fmla="*/ 145956 h 7134903"/>
                <a:gd name="connsiteX12" fmla="*/ 498325 w 1051569"/>
                <a:gd name="connsiteY12" fmla="*/ 1 h 7134903"/>
                <a:gd name="connsiteX13" fmla="*/ 498324 w 1051569"/>
                <a:gd name="connsiteY13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1051569 w 1051569"/>
                <a:gd name="connsiteY5" fmla="*/ 7134903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498324 h 7134903"/>
                <a:gd name="connsiteX10" fmla="*/ 145956 w 1051569"/>
                <a:gd name="connsiteY10" fmla="*/ 145956 h 7134903"/>
                <a:gd name="connsiteX11" fmla="*/ 498325 w 1051569"/>
                <a:gd name="connsiteY11" fmla="*/ 1 h 7134903"/>
                <a:gd name="connsiteX12" fmla="*/ 498324 w 1051569"/>
                <a:gd name="connsiteY12" fmla="*/ 0 h 7134903"/>
                <a:gd name="connsiteX0" fmla="*/ 498324 w 1217677"/>
                <a:gd name="connsiteY0" fmla="*/ 0 h 7134903"/>
                <a:gd name="connsiteX1" fmla="*/ 498324 w 1217677"/>
                <a:gd name="connsiteY1" fmla="*/ 0 h 7134903"/>
                <a:gd name="connsiteX2" fmla="*/ 850692 w 1217677"/>
                <a:gd name="connsiteY2" fmla="*/ 145956 h 7134903"/>
                <a:gd name="connsiteX3" fmla="*/ 996647 w 1217677"/>
                <a:gd name="connsiteY3" fmla="*/ 498325 h 7134903"/>
                <a:gd name="connsiteX4" fmla="*/ 1051569 w 1217677"/>
                <a:gd name="connsiteY4" fmla="*/ 7134903 h 7134903"/>
                <a:gd name="connsiteX5" fmla="*/ 0 w 1217677"/>
                <a:gd name="connsiteY5" fmla="*/ 6971904 h 7134903"/>
                <a:gd name="connsiteX6" fmla="*/ 0 w 1217677"/>
                <a:gd name="connsiteY6" fmla="*/ 6971904 h 7134903"/>
                <a:gd name="connsiteX7" fmla="*/ 0 w 1217677"/>
                <a:gd name="connsiteY7" fmla="*/ 6971904 h 7134903"/>
                <a:gd name="connsiteX8" fmla="*/ 0 w 1217677"/>
                <a:gd name="connsiteY8" fmla="*/ 498324 h 7134903"/>
                <a:gd name="connsiteX9" fmla="*/ 145956 w 1217677"/>
                <a:gd name="connsiteY9" fmla="*/ 145956 h 7134903"/>
                <a:gd name="connsiteX10" fmla="*/ 498325 w 1217677"/>
                <a:gd name="connsiteY10" fmla="*/ 1 h 7134903"/>
                <a:gd name="connsiteX11" fmla="*/ 498324 w 1217677"/>
                <a:gd name="connsiteY11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1051569 w 1051569"/>
                <a:gd name="connsiteY4" fmla="*/ 7134903 h 7134903"/>
                <a:gd name="connsiteX5" fmla="*/ 0 w 1051569"/>
                <a:gd name="connsiteY5" fmla="*/ 6971904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498324 h 7134903"/>
                <a:gd name="connsiteX9" fmla="*/ 145956 w 1051569"/>
                <a:gd name="connsiteY9" fmla="*/ 145956 h 7134903"/>
                <a:gd name="connsiteX10" fmla="*/ 498325 w 1051569"/>
                <a:gd name="connsiteY10" fmla="*/ 1 h 7134903"/>
                <a:gd name="connsiteX11" fmla="*/ 498324 w 1051569"/>
                <a:gd name="connsiteY11" fmla="*/ 0 h 7134903"/>
                <a:gd name="connsiteX0" fmla="*/ 0 w 1143009"/>
                <a:gd name="connsiteY0" fmla="*/ 6971904 h 7226343"/>
                <a:gd name="connsiteX1" fmla="*/ 0 w 1143009"/>
                <a:gd name="connsiteY1" fmla="*/ 6971904 h 7226343"/>
                <a:gd name="connsiteX2" fmla="*/ 0 w 1143009"/>
                <a:gd name="connsiteY2" fmla="*/ 6971904 h 7226343"/>
                <a:gd name="connsiteX3" fmla="*/ 0 w 1143009"/>
                <a:gd name="connsiteY3" fmla="*/ 498324 h 7226343"/>
                <a:gd name="connsiteX4" fmla="*/ 145956 w 1143009"/>
                <a:gd name="connsiteY4" fmla="*/ 145956 h 7226343"/>
                <a:gd name="connsiteX5" fmla="*/ 498325 w 1143009"/>
                <a:gd name="connsiteY5" fmla="*/ 1 h 7226343"/>
                <a:gd name="connsiteX6" fmla="*/ 498324 w 1143009"/>
                <a:gd name="connsiteY6" fmla="*/ 0 h 7226343"/>
                <a:gd name="connsiteX7" fmla="*/ 498324 w 1143009"/>
                <a:gd name="connsiteY7" fmla="*/ 0 h 7226343"/>
                <a:gd name="connsiteX8" fmla="*/ 850692 w 1143009"/>
                <a:gd name="connsiteY8" fmla="*/ 145956 h 7226343"/>
                <a:gd name="connsiteX9" fmla="*/ 996647 w 1143009"/>
                <a:gd name="connsiteY9" fmla="*/ 498325 h 7226343"/>
                <a:gd name="connsiteX10" fmla="*/ 1143009 w 1143009"/>
                <a:gd name="connsiteY10" fmla="*/ 7226343 h 7226343"/>
                <a:gd name="connsiteX0" fmla="*/ 0 w 1095577"/>
                <a:gd name="connsiteY0" fmla="*/ 6971904 h 7197301"/>
                <a:gd name="connsiteX1" fmla="*/ 0 w 1095577"/>
                <a:gd name="connsiteY1" fmla="*/ 6971904 h 7197301"/>
                <a:gd name="connsiteX2" fmla="*/ 0 w 1095577"/>
                <a:gd name="connsiteY2" fmla="*/ 6971904 h 7197301"/>
                <a:gd name="connsiteX3" fmla="*/ 0 w 1095577"/>
                <a:gd name="connsiteY3" fmla="*/ 498324 h 7197301"/>
                <a:gd name="connsiteX4" fmla="*/ 145956 w 1095577"/>
                <a:gd name="connsiteY4" fmla="*/ 145956 h 7197301"/>
                <a:gd name="connsiteX5" fmla="*/ 498325 w 1095577"/>
                <a:gd name="connsiteY5" fmla="*/ 1 h 7197301"/>
                <a:gd name="connsiteX6" fmla="*/ 498324 w 1095577"/>
                <a:gd name="connsiteY6" fmla="*/ 0 h 7197301"/>
                <a:gd name="connsiteX7" fmla="*/ 498324 w 1095577"/>
                <a:gd name="connsiteY7" fmla="*/ 0 h 7197301"/>
                <a:gd name="connsiteX8" fmla="*/ 850692 w 1095577"/>
                <a:gd name="connsiteY8" fmla="*/ 145956 h 7197301"/>
                <a:gd name="connsiteX9" fmla="*/ 996647 w 1095577"/>
                <a:gd name="connsiteY9" fmla="*/ 498325 h 7197301"/>
                <a:gd name="connsiteX10" fmla="*/ 1095577 w 1095577"/>
                <a:gd name="connsiteY10" fmla="*/ 7197301 h 7197301"/>
                <a:gd name="connsiteX0" fmla="*/ 0 w 1045874"/>
                <a:gd name="connsiteY0" fmla="*/ 6971904 h 7103308"/>
                <a:gd name="connsiteX1" fmla="*/ 0 w 1045874"/>
                <a:gd name="connsiteY1" fmla="*/ 6971904 h 7103308"/>
                <a:gd name="connsiteX2" fmla="*/ 0 w 1045874"/>
                <a:gd name="connsiteY2" fmla="*/ 6971904 h 7103308"/>
                <a:gd name="connsiteX3" fmla="*/ 0 w 1045874"/>
                <a:gd name="connsiteY3" fmla="*/ 498324 h 7103308"/>
                <a:gd name="connsiteX4" fmla="*/ 145956 w 1045874"/>
                <a:gd name="connsiteY4" fmla="*/ 145956 h 7103308"/>
                <a:gd name="connsiteX5" fmla="*/ 498325 w 1045874"/>
                <a:gd name="connsiteY5" fmla="*/ 1 h 7103308"/>
                <a:gd name="connsiteX6" fmla="*/ 498324 w 1045874"/>
                <a:gd name="connsiteY6" fmla="*/ 0 h 7103308"/>
                <a:gd name="connsiteX7" fmla="*/ 498324 w 1045874"/>
                <a:gd name="connsiteY7" fmla="*/ 0 h 7103308"/>
                <a:gd name="connsiteX8" fmla="*/ 850692 w 1045874"/>
                <a:gd name="connsiteY8" fmla="*/ 145956 h 7103308"/>
                <a:gd name="connsiteX9" fmla="*/ 996647 w 1045874"/>
                <a:gd name="connsiteY9" fmla="*/ 498325 h 7103308"/>
                <a:gd name="connsiteX10" fmla="*/ 1045874 w 1045874"/>
                <a:gd name="connsiteY10" fmla="*/ 7103308 h 7103308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5534 w 962833"/>
                <a:gd name="connsiteY2" fmla="*/ 6164375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328 w 552099"/>
                <a:gd name="connsiteY1" fmla="*/ 2862849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328 w 552099"/>
                <a:gd name="connsiteY0" fmla="*/ 2862849 h 5109912"/>
                <a:gd name="connsiteX1" fmla="*/ 0 w 552099"/>
                <a:gd name="connsiteY1" fmla="*/ 251460 h 5109912"/>
                <a:gd name="connsiteX2" fmla="*/ 73651 w 552099"/>
                <a:gd name="connsiteY2" fmla="*/ 73651 h 5109912"/>
                <a:gd name="connsiteX3" fmla="*/ 251460 w 552099"/>
                <a:gd name="connsiteY3" fmla="*/ 0 h 5109912"/>
                <a:gd name="connsiteX4" fmla="*/ 251460 w 552099"/>
                <a:gd name="connsiteY4" fmla="*/ 0 h 5109912"/>
                <a:gd name="connsiteX5" fmla="*/ 429269 w 552099"/>
                <a:gd name="connsiteY5" fmla="*/ 73651 h 5109912"/>
                <a:gd name="connsiteX6" fmla="*/ 502920 w 552099"/>
                <a:gd name="connsiteY6" fmla="*/ 251460 h 5109912"/>
                <a:gd name="connsiteX7" fmla="*/ 552099 w 552099"/>
                <a:gd name="connsiteY7" fmla="*/ 5109912 h 5109912"/>
                <a:gd name="connsiteX0" fmla="*/ 328 w 543353"/>
                <a:gd name="connsiteY0" fmla="*/ 2862849 h 2928006"/>
                <a:gd name="connsiteX1" fmla="*/ 0 w 543353"/>
                <a:gd name="connsiteY1" fmla="*/ 251460 h 2928006"/>
                <a:gd name="connsiteX2" fmla="*/ 73651 w 543353"/>
                <a:gd name="connsiteY2" fmla="*/ 73651 h 2928006"/>
                <a:gd name="connsiteX3" fmla="*/ 251460 w 543353"/>
                <a:gd name="connsiteY3" fmla="*/ 0 h 2928006"/>
                <a:gd name="connsiteX4" fmla="*/ 251460 w 543353"/>
                <a:gd name="connsiteY4" fmla="*/ 0 h 2928006"/>
                <a:gd name="connsiteX5" fmla="*/ 429269 w 543353"/>
                <a:gd name="connsiteY5" fmla="*/ 73651 h 2928006"/>
                <a:gd name="connsiteX6" fmla="*/ 502920 w 543353"/>
                <a:gd name="connsiteY6" fmla="*/ 251460 h 2928006"/>
                <a:gd name="connsiteX7" fmla="*/ 543353 w 543353"/>
                <a:gd name="connsiteY7" fmla="*/ 2928006 h 2928006"/>
                <a:gd name="connsiteX0" fmla="*/ 328 w 537043"/>
                <a:gd name="connsiteY0" fmla="*/ 2862849 h 2967890"/>
                <a:gd name="connsiteX1" fmla="*/ 0 w 537043"/>
                <a:gd name="connsiteY1" fmla="*/ 251460 h 2967890"/>
                <a:gd name="connsiteX2" fmla="*/ 73651 w 537043"/>
                <a:gd name="connsiteY2" fmla="*/ 73651 h 2967890"/>
                <a:gd name="connsiteX3" fmla="*/ 251460 w 537043"/>
                <a:gd name="connsiteY3" fmla="*/ 0 h 2967890"/>
                <a:gd name="connsiteX4" fmla="*/ 251460 w 537043"/>
                <a:gd name="connsiteY4" fmla="*/ 0 h 2967890"/>
                <a:gd name="connsiteX5" fmla="*/ 429269 w 537043"/>
                <a:gd name="connsiteY5" fmla="*/ 73651 h 2967890"/>
                <a:gd name="connsiteX6" fmla="*/ 502920 w 537043"/>
                <a:gd name="connsiteY6" fmla="*/ 251460 h 2967890"/>
                <a:gd name="connsiteX7" fmla="*/ 537043 w 537043"/>
                <a:gd name="connsiteY7" fmla="*/ 2967890 h 2967890"/>
                <a:gd name="connsiteX0" fmla="*/ 328 w 528237"/>
                <a:gd name="connsiteY0" fmla="*/ 2862849 h 2951509"/>
                <a:gd name="connsiteX1" fmla="*/ 0 w 528237"/>
                <a:gd name="connsiteY1" fmla="*/ 251460 h 2951509"/>
                <a:gd name="connsiteX2" fmla="*/ 73651 w 528237"/>
                <a:gd name="connsiteY2" fmla="*/ 73651 h 2951509"/>
                <a:gd name="connsiteX3" fmla="*/ 251460 w 528237"/>
                <a:gd name="connsiteY3" fmla="*/ 0 h 2951509"/>
                <a:gd name="connsiteX4" fmla="*/ 251460 w 528237"/>
                <a:gd name="connsiteY4" fmla="*/ 0 h 2951509"/>
                <a:gd name="connsiteX5" fmla="*/ 429269 w 528237"/>
                <a:gd name="connsiteY5" fmla="*/ 73651 h 2951509"/>
                <a:gd name="connsiteX6" fmla="*/ 502920 w 528237"/>
                <a:gd name="connsiteY6" fmla="*/ 251460 h 2951509"/>
                <a:gd name="connsiteX7" fmla="*/ 524305 w 528237"/>
                <a:gd name="connsiteY7" fmla="*/ 2951509 h 2951509"/>
                <a:gd name="connsiteX0" fmla="*/ 328 w 528237"/>
                <a:gd name="connsiteY0" fmla="*/ 2862849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28237"/>
                <a:gd name="connsiteY0" fmla="*/ 2863516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38755"/>
                <a:gd name="connsiteY0" fmla="*/ 2863516 h 2953801"/>
                <a:gd name="connsiteX1" fmla="*/ 0 w 538755"/>
                <a:gd name="connsiteY1" fmla="*/ 251460 h 2953801"/>
                <a:gd name="connsiteX2" fmla="*/ 73651 w 538755"/>
                <a:gd name="connsiteY2" fmla="*/ 73651 h 2953801"/>
                <a:gd name="connsiteX3" fmla="*/ 251460 w 538755"/>
                <a:gd name="connsiteY3" fmla="*/ 0 h 2953801"/>
                <a:gd name="connsiteX4" fmla="*/ 251460 w 538755"/>
                <a:gd name="connsiteY4" fmla="*/ 0 h 2953801"/>
                <a:gd name="connsiteX5" fmla="*/ 429269 w 538755"/>
                <a:gd name="connsiteY5" fmla="*/ 73651 h 2953801"/>
                <a:gd name="connsiteX6" fmla="*/ 502920 w 538755"/>
                <a:gd name="connsiteY6" fmla="*/ 251460 h 2953801"/>
                <a:gd name="connsiteX7" fmla="*/ 538755 w 538755"/>
                <a:gd name="connsiteY7" fmla="*/ 2953801 h 2953801"/>
                <a:gd name="connsiteX0" fmla="*/ 4542 w 536285"/>
                <a:gd name="connsiteY0" fmla="*/ 2863516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  <a:gd name="connsiteX0" fmla="*/ 6777 w 536285"/>
                <a:gd name="connsiteY0" fmla="*/ 2849391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  <a:gd name="connsiteX0" fmla="*/ 0 w 981537"/>
              <a:gd name="connsiteY0" fmla="*/ 6172200 h 6338829"/>
              <a:gd name="connsiteX1" fmla="*/ 0 w 981537"/>
              <a:gd name="connsiteY1" fmla="*/ 6172200 h 6338829"/>
              <a:gd name="connsiteX2" fmla="*/ 0 w 981537"/>
              <a:gd name="connsiteY2" fmla="*/ 6172200 h 6338829"/>
              <a:gd name="connsiteX3" fmla="*/ 0 w 981537"/>
              <a:gd name="connsiteY3" fmla="*/ 457200 h 6338829"/>
              <a:gd name="connsiteX4" fmla="*/ 133911 w 981537"/>
              <a:gd name="connsiteY4" fmla="*/ 133911 h 6338829"/>
              <a:gd name="connsiteX5" fmla="*/ 457201 w 981537"/>
              <a:gd name="connsiteY5" fmla="*/ 1 h 6338829"/>
              <a:gd name="connsiteX6" fmla="*/ 457200 w 981537"/>
              <a:gd name="connsiteY6" fmla="*/ 0 h 6338829"/>
              <a:gd name="connsiteX7" fmla="*/ 457200 w 981537"/>
              <a:gd name="connsiteY7" fmla="*/ 0 h 6338829"/>
              <a:gd name="connsiteX8" fmla="*/ 780489 w 981537"/>
              <a:gd name="connsiteY8" fmla="*/ 133911 h 6338829"/>
              <a:gd name="connsiteX9" fmla="*/ 914399 w 981537"/>
              <a:gd name="connsiteY9" fmla="*/ 457201 h 6338829"/>
              <a:gd name="connsiteX10" fmla="*/ 981537 w 981537"/>
              <a:gd name="connsiteY10" fmla="*/ 6338829 h 633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996648 w 1051569"/>
              <a:gd name="connsiteY5" fmla="*/ 6971904 h 7134903"/>
              <a:gd name="connsiteX6" fmla="*/ 1051569 w 1051569"/>
              <a:gd name="connsiteY6" fmla="*/ 7134903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6971904 h 7134903"/>
              <a:gd name="connsiteX10" fmla="*/ 0 w 1051569"/>
              <a:gd name="connsiteY10" fmla="*/ 498324 h 7134903"/>
              <a:gd name="connsiteX11" fmla="*/ 145956 w 1051569"/>
              <a:gd name="connsiteY11" fmla="*/ 145956 h 7134903"/>
              <a:gd name="connsiteX12" fmla="*/ 498325 w 1051569"/>
              <a:gd name="connsiteY12" fmla="*/ 1 h 7134903"/>
              <a:gd name="connsiteX13" fmla="*/ 498324 w 1051569"/>
              <a:gd name="connsiteY13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1051569 w 1051569"/>
              <a:gd name="connsiteY5" fmla="*/ 7134903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498324 h 7134903"/>
              <a:gd name="connsiteX10" fmla="*/ 145956 w 1051569"/>
              <a:gd name="connsiteY10" fmla="*/ 145956 h 7134903"/>
              <a:gd name="connsiteX11" fmla="*/ 498325 w 1051569"/>
              <a:gd name="connsiteY11" fmla="*/ 1 h 7134903"/>
              <a:gd name="connsiteX12" fmla="*/ 498324 w 1051569"/>
              <a:gd name="connsiteY12" fmla="*/ 0 h 7134903"/>
              <a:gd name="connsiteX0" fmla="*/ 498324 w 1217677"/>
              <a:gd name="connsiteY0" fmla="*/ 0 h 7134903"/>
              <a:gd name="connsiteX1" fmla="*/ 498324 w 1217677"/>
              <a:gd name="connsiteY1" fmla="*/ 0 h 7134903"/>
              <a:gd name="connsiteX2" fmla="*/ 850692 w 1217677"/>
              <a:gd name="connsiteY2" fmla="*/ 145956 h 7134903"/>
              <a:gd name="connsiteX3" fmla="*/ 996647 w 1217677"/>
              <a:gd name="connsiteY3" fmla="*/ 498325 h 7134903"/>
              <a:gd name="connsiteX4" fmla="*/ 1051569 w 1217677"/>
              <a:gd name="connsiteY4" fmla="*/ 7134903 h 7134903"/>
              <a:gd name="connsiteX5" fmla="*/ 0 w 1217677"/>
              <a:gd name="connsiteY5" fmla="*/ 6971904 h 7134903"/>
              <a:gd name="connsiteX6" fmla="*/ 0 w 1217677"/>
              <a:gd name="connsiteY6" fmla="*/ 6971904 h 7134903"/>
              <a:gd name="connsiteX7" fmla="*/ 0 w 1217677"/>
              <a:gd name="connsiteY7" fmla="*/ 6971904 h 7134903"/>
              <a:gd name="connsiteX8" fmla="*/ 0 w 1217677"/>
              <a:gd name="connsiteY8" fmla="*/ 498324 h 7134903"/>
              <a:gd name="connsiteX9" fmla="*/ 145956 w 1217677"/>
              <a:gd name="connsiteY9" fmla="*/ 145956 h 7134903"/>
              <a:gd name="connsiteX10" fmla="*/ 498325 w 1217677"/>
              <a:gd name="connsiteY10" fmla="*/ 1 h 7134903"/>
              <a:gd name="connsiteX11" fmla="*/ 498324 w 1217677"/>
              <a:gd name="connsiteY11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1051569 w 1051569"/>
              <a:gd name="connsiteY4" fmla="*/ 7134903 h 7134903"/>
              <a:gd name="connsiteX5" fmla="*/ 0 w 1051569"/>
              <a:gd name="connsiteY5" fmla="*/ 6971904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498324 h 7134903"/>
              <a:gd name="connsiteX9" fmla="*/ 145956 w 1051569"/>
              <a:gd name="connsiteY9" fmla="*/ 145956 h 7134903"/>
              <a:gd name="connsiteX10" fmla="*/ 498325 w 1051569"/>
              <a:gd name="connsiteY10" fmla="*/ 1 h 7134903"/>
              <a:gd name="connsiteX11" fmla="*/ 498324 w 1051569"/>
              <a:gd name="connsiteY11" fmla="*/ 0 h 7134903"/>
              <a:gd name="connsiteX0" fmla="*/ 0 w 1143009"/>
              <a:gd name="connsiteY0" fmla="*/ 6971904 h 7226343"/>
              <a:gd name="connsiteX1" fmla="*/ 0 w 1143009"/>
              <a:gd name="connsiteY1" fmla="*/ 6971904 h 7226343"/>
              <a:gd name="connsiteX2" fmla="*/ 0 w 1143009"/>
              <a:gd name="connsiteY2" fmla="*/ 6971904 h 7226343"/>
              <a:gd name="connsiteX3" fmla="*/ 0 w 1143009"/>
              <a:gd name="connsiteY3" fmla="*/ 498324 h 7226343"/>
              <a:gd name="connsiteX4" fmla="*/ 145956 w 1143009"/>
              <a:gd name="connsiteY4" fmla="*/ 145956 h 7226343"/>
              <a:gd name="connsiteX5" fmla="*/ 498325 w 1143009"/>
              <a:gd name="connsiteY5" fmla="*/ 1 h 7226343"/>
              <a:gd name="connsiteX6" fmla="*/ 498324 w 1143009"/>
              <a:gd name="connsiteY6" fmla="*/ 0 h 7226343"/>
              <a:gd name="connsiteX7" fmla="*/ 498324 w 1143009"/>
              <a:gd name="connsiteY7" fmla="*/ 0 h 7226343"/>
              <a:gd name="connsiteX8" fmla="*/ 850692 w 1143009"/>
              <a:gd name="connsiteY8" fmla="*/ 145956 h 7226343"/>
              <a:gd name="connsiteX9" fmla="*/ 996647 w 1143009"/>
              <a:gd name="connsiteY9" fmla="*/ 498325 h 7226343"/>
              <a:gd name="connsiteX10" fmla="*/ 1143009 w 1143009"/>
              <a:gd name="connsiteY10" fmla="*/ 7226343 h 7226343"/>
              <a:gd name="connsiteX0" fmla="*/ 0 w 1095577"/>
              <a:gd name="connsiteY0" fmla="*/ 6971904 h 7197301"/>
              <a:gd name="connsiteX1" fmla="*/ 0 w 1095577"/>
              <a:gd name="connsiteY1" fmla="*/ 6971904 h 7197301"/>
              <a:gd name="connsiteX2" fmla="*/ 0 w 1095577"/>
              <a:gd name="connsiteY2" fmla="*/ 6971904 h 7197301"/>
              <a:gd name="connsiteX3" fmla="*/ 0 w 1095577"/>
              <a:gd name="connsiteY3" fmla="*/ 498324 h 7197301"/>
              <a:gd name="connsiteX4" fmla="*/ 145956 w 1095577"/>
              <a:gd name="connsiteY4" fmla="*/ 145956 h 7197301"/>
              <a:gd name="connsiteX5" fmla="*/ 498325 w 1095577"/>
              <a:gd name="connsiteY5" fmla="*/ 1 h 7197301"/>
              <a:gd name="connsiteX6" fmla="*/ 498324 w 1095577"/>
              <a:gd name="connsiteY6" fmla="*/ 0 h 7197301"/>
              <a:gd name="connsiteX7" fmla="*/ 498324 w 1095577"/>
              <a:gd name="connsiteY7" fmla="*/ 0 h 7197301"/>
              <a:gd name="connsiteX8" fmla="*/ 850692 w 1095577"/>
              <a:gd name="connsiteY8" fmla="*/ 145956 h 7197301"/>
              <a:gd name="connsiteX9" fmla="*/ 996647 w 1095577"/>
              <a:gd name="connsiteY9" fmla="*/ 498325 h 7197301"/>
              <a:gd name="connsiteX10" fmla="*/ 1095577 w 1095577"/>
              <a:gd name="connsiteY10" fmla="*/ 7197301 h 7197301"/>
              <a:gd name="connsiteX0" fmla="*/ 0 w 1045874"/>
              <a:gd name="connsiteY0" fmla="*/ 6971904 h 7103308"/>
              <a:gd name="connsiteX1" fmla="*/ 0 w 1045874"/>
              <a:gd name="connsiteY1" fmla="*/ 6971904 h 7103308"/>
              <a:gd name="connsiteX2" fmla="*/ 0 w 1045874"/>
              <a:gd name="connsiteY2" fmla="*/ 6971904 h 7103308"/>
              <a:gd name="connsiteX3" fmla="*/ 0 w 1045874"/>
              <a:gd name="connsiteY3" fmla="*/ 498324 h 7103308"/>
              <a:gd name="connsiteX4" fmla="*/ 145956 w 1045874"/>
              <a:gd name="connsiteY4" fmla="*/ 145956 h 7103308"/>
              <a:gd name="connsiteX5" fmla="*/ 498325 w 1045874"/>
              <a:gd name="connsiteY5" fmla="*/ 1 h 7103308"/>
              <a:gd name="connsiteX6" fmla="*/ 498324 w 1045874"/>
              <a:gd name="connsiteY6" fmla="*/ 0 h 7103308"/>
              <a:gd name="connsiteX7" fmla="*/ 498324 w 1045874"/>
              <a:gd name="connsiteY7" fmla="*/ 0 h 7103308"/>
              <a:gd name="connsiteX8" fmla="*/ 850692 w 1045874"/>
              <a:gd name="connsiteY8" fmla="*/ 145956 h 7103308"/>
              <a:gd name="connsiteX9" fmla="*/ 996647 w 1045874"/>
              <a:gd name="connsiteY9" fmla="*/ 498325 h 7103308"/>
              <a:gd name="connsiteX10" fmla="*/ 1045874 w 1045874"/>
              <a:gd name="connsiteY10" fmla="*/ 7103308 h 7103308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132845 w 2209695"/>
              <a:gd name="connsiteY0" fmla="*/ 885693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70836 w 2209695"/>
              <a:gd name="connsiteY0" fmla="*/ 8848823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328 w 552099"/>
              <a:gd name="connsiteY1" fmla="*/ 2862849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328 w 552099"/>
              <a:gd name="connsiteY0" fmla="*/ 2862849 h 5109912"/>
              <a:gd name="connsiteX1" fmla="*/ 0 w 552099"/>
              <a:gd name="connsiteY1" fmla="*/ 251460 h 5109912"/>
              <a:gd name="connsiteX2" fmla="*/ 73651 w 552099"/>
              <a:gd name="connsiteY2" fmla="*/ 73651 h 5109912"/>
              <a:gd name="connsiteX3" fmla="*/ 251460 w 552099"/>
              <a:gd name="connsiteY3" fmla="*/ 0 h 5109912"/>
              <a:gd name="connsiteX4" fmla="*/ 251460 w 552099"/>
              <a:gd name="connsiteY4" fmla="*/ 0 h 5109912"/>
              <a:gd name="connsiteX5" fmla="*/ 429269 w 552099"/>
              <a:gd name="connsiteY5" fmla="*/ 73651 h 5109912"/>
              <a:gd name="connsiteX6" fmla="*/ 502920 w 552099"/>
              <a:gd name="connsiteY6" fmla="*/ 251460 h 5109912"/>
              <a:gd name="connsiteX7" fmla="*/ 552099 w 552099"/>
              <a:gd name="connsiteY7" fmla="*/ 5109912 h 5109912"/>
              <a:gd name="connsiteX0" fmla="*/ 328 w 543353"/>
              <a:gd name="connsiteY0" fmla="*/ 2862849 h 2928006"/>
              <a:gd name="connsiteX1" fmla="*/ 0 w 543353"/>
              <a:gd name="connsiteY1" fmla="*/ 251460 h 2928006"/>
              <a:gd name="connsiteX2" fmla="*/ 73651 w 543353"/>
              <a:gd name="connsiteY2" fmla="*/ 73651 h 2928006"/>
              <a:gd name="connsiteX3" fmla="*/ 251460 w 543353"/>
              <a:gd name="connsiteY3" fmla="*/ 0 h 2928006"/>
              <a:gd name="connsiteX4" fmla="*/ 251460 w 543353"/>
              <a:gd name="connsiteY4" fmla="*/ 0 h 2928006"/>
              <a:gd name="connsiteX5" fmla="*/ 429269 w 543353"/>
              <a:gd name="connsiteY5" fmla="*/ 73651 h 2928006"/>
              <a:gd name="connsiteX6" fmla="*/ 502920 w 543353"/>
              <a:gd name="connsiteY6" fmla="*/ 251460 h 2928006"/>
              <a:gd name="connsiteX7" fmla="*/ 543353 w 543353"/>
              <a:gd name="connsiteY7" fmla="*/ 2928006 h 2928006"/>
              <a:gd name="connsiteX0" fmla="*/ 328 w 537043"/>
              <a:gd name="connsiteY0" fmla="*/ 2862849 h 2967890"/>
              <a:gd name="connsiteX1" fmla="*/ 0 w 537043"/>
              <a:gd name="connsiteY1" fmla="*/ 251460 h 2967890"/>
              <a:gd name="connsiteX2" fmla="*/ 73651 w 537043"/>
              <a:gd name="connsiteY2" fmla="*/ 73651 h 2967890"/>
              <a:gd name="connsiteX3" fmla="*/ 251460 w 537043"/>
              <a:gd name="connsiteY3" fmla="*/ 0 h 2967890"/>
              <a:gd name="connsiteX4" fmla="*/ 251460 w 537043"/>
              <a:gd name="connsiteY4" fmla="*/ 0 h 2967890"/>
              <a:gd name="connsiteX5" fmla="*/ 429269 w 537043"/>
              <a:gd name="connsiteY5" fmla="*/ 73651 h 2967890"/>
              <a:gd name="connsiteX6" fmla="*/ 502920 w 537043"/>
              <a:gd name="connsiteY6" fmla="*/ 251460 h 2967890"/>
              <a:gd name="connsiteX7" fmla="*/ 537043 w 537043"/>
              <a:gd name="connsiteY7" fmla="*/ 2967890 h 2967890"/>
              <a:gd name="connsiteX0" fmla="*/ 328 w 528237"/>
              <a:gd name="connsiteY0" fmla="*/ 2862849 h 2951509"/>
              <a:gd name="connsiteX1" fmla="*/ 0 w 528237"/>
              <a:gd name="connsiteY1" fmla="*/ 251460 h 2951509"/>
              <a:gd name="connsiteX2" fmla="*/ 73651 w 528237"/>
              <a:gd name="connsiteY2" fmla="*/ 73651 h 2951509"/>
              <a:gd name="connsiteX3" fmla="*/ 251460 w 528237"/>
              <a:gd name="connsiteY3" fmla="*/ 0 h 2951509"/>
              <a:gd name="connsiteX4" fmla="*/ 251460 w 528237"/>
              <a:gd name="connsiteY4" fmla="*/ 0 h 2951509"/>
              <a:gd name="connsiteX5" fmla="*/ 429269 w 528237"/>
              <a:gd name="connsiteY5" fmla="*/ 73651 h 2951509"/>
              <a:gd name="connsiteX6" fmla="*/ 502920 w 528237"/>
              <a:gd name="connsiteY6" fmla="*/ 251460 h 2951509"/>
              <a:gd name="connsiteX7" fmla="*/ 524305 w 528237"/>
              <a:gd name="connsiteY7" fmla="*/ 2951509 h 295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0" name="Picture Placeholder 2"/>
          <p:cNvSpPr>
            <a:spLocks noGrp="1"/>
          </p:cNvSpPr>
          <p:nvPr>
            <p:ph type="pic" idx="13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28952"/>
              <a:gd name="connsiteY0" fmla="*/ 602505 h 8722773"/>
              <a:gd name="connsiteX1" fmla="*/ 533400 w 1128952"/>
              <a:gd name="connsiteY1" fmla="*/ 602505 h 8722773"/>
              <a:gd name="connsiteX2" fmla="*/ 910571 w 1128952"/>
              <a:gd name="connsiteY2" fmla="*/ 758735 h 8722773"/>
              <a:gd name="connsiteX3" fmla="*/ 1066800 w 1128952"/>
              <a:gd name="connsiteY3" fmla="*/ 1135906 h 8722773"/>
              <a:gd name="connsiteX4" fmla="*/ 1109048 w 1128952"/>
              <a:gd name="connsiteY4" fmla="*/ 7478466 h 8722773"/>
              <a:gd name="connsiteX5" fmla="*/ 1066800 w 1128952"/>
              <a:gd name="connsiteY5" fmla="*/ 8722773 h 8722773"/>
              <a:gd name="connsiteX6" fmla="*/ 1066800 w 1128952"/>
              <a:gd name="connsiteY6" fmla="*/ 8722773 h 8722773"/>
              <a:gd name="connsiteX7" fmla="*/ 1066800 w 1128952"/>
              <a:gd name="connsiteY7" fmla="*/ 8722773 h 8722773"/>
              <a:gd name="connsiteX8" fmla="*/ 0 w 1128952"/>
              <a:gd name="connsiteY8" fmla="*/ 8722773 h 8722773"/>
              <a:gd name="connsiteX9" fmla="*/ 0 w 1128952"/>
              <a:gd name="connsiteY9" fmla="*/ 8722773 h 8722773"/>
              <a:gd name="connsiteX10" fmla="*/ 0 w 1128952"/>
              <a:gd name="connsiteY10" fmla="*/ 8722773 h 8722773"/>
              <a:gd name="connsiteX11" fmla="*/ 0 w 1128952"/>
              <a:gd name="connsiteY11" fmla="*/ 1135905 h 8722773"/>
              <a:gd name="connsiteX12" fmla="*/ 156230 w 1128952"/>
              <a:gd name="connsiteY12" fmla="*/ 758734 h 8722773"/>
              <a:gd name="connsiteX13" fmla="*/ 533401 w 1128952"/>
              <a:gd name="connsiteY13" fmla="*/ 602505 h 8722773"/>
              <a:gd name="connsiteX14" fmla="*/ 533400 w 1128952"/>
              <a:gd name="connsiteY14" fmla="*/ 602505 h 8722773"/>
              <a:gd name="connsiteX0" fmla="*/ 533400 w 1109048"/>
              <a:gd name="connsiteY0" fmla="*/ 602505 h 8722773"/>
              <a:gd name="connsiteX1" fmla="*/ 533400 w 1109048"/>
              <a:gd name="connsiteY1" fmla="*/ 602505 h 8722773"/>
              <a:gd name="connsiteX2" fmla="*/ 910571 w 1109048"/>
              <a:gd name="connsiteY2" fmla="*/ 758735 h 8722773"/>
              <a:gd name="connsiteX3" fmla="*/ 1066800 w 1109048"/>
              <a:gd name="connsiteY3" fmla="*/ 1135906 h 8722773"/>
              <a:gd name="connsiteX4" fmla="*/ 1109048 w 1109048"/>
              <a:gd name="connsiteY4" fmla="*/ 7478466 h 8722773"/>
              <a:gd name="connsiteX5" fmla="*/ 1066800 w 1109048"/>
              <a:gd name="connsiteY5" fmla="*/ 8722773 h 8722773"/>
              <a:gd name="connsiteX6" fmla="*/ 1066800 w 1109048"/>
              <a:gd name="connsiteY6" fmla="*/ 8722773 h 8722773"/>
              <a:gd name="connsiteX7" fmla="*/ 1066800 w 1109048"/>
              <a:gd name="connsiteY7" fmla="*/ 8722773 h 8722773"/>
              <a:gd name="connsiteX8" fmla="*/ 0 w 1109048"/>
              <a:gd name="connsiteY8" fmla="*/ 8722773 h 8722773"/>
              <a:gd name="connsiteX9" fmla="*/ 0 w 1109048"/>
              <a:gd name="connsiteY9" fmla="*/ 8722773 h 8722773"/>
              <a:gd name="connsiteX10" fmla="*/ 0 w 1109048"/>
              <a:gd name="connsiteY10" fmla="*/ 8722773 h 8722773"/>
              <a:gd name="connsiteX11" fmla="*/ 0 w 1109048"/>
              <a:gd name="connsiteY11" fmla="*/ 1135905 h 8722773"/>
              <a:gd name="connsiteX12" fmla="*/ 156230 w 1109048"/>
              <a:gd name="connsiteY12" fmla="*/ 758734 h 8722773"/>
              <a:gd name="connsiteX13" fmla="*/ 533401 w 1109048"/>
              <a:gd name="connsiteY13" fmla="*/ 602505 h 8722773"/>
              <a:gd name="connsiteX14" fmla="*/ 533400 w 1109048"/>
              <a:gd name="connsiteY14" fmla="*/ 602505 h 8722773"/>
              <a:gd name="connsiteX0" fmla="*/ 533400 w 1109048"/>
              <a:gd name="connsiteY0" fmla="*/ 602799 h 8723067"/>
              <a:gd name="connsiteX1" fmla="*/ 533400 w 1109048"/>
              <a:gd name="connsiteY1" fmla="*/ 602799 h 8723067"/>
              <a:gd name="connsiteX2" fmla="*/ 910571 w 1109048"/>
              <a:gd name="connsiteY2" fmla="*/ 759029 h 8723067"/>
              <a:gd name="connsiteX3" fmla="*/ 1066800 w 1109048"/>
              <a:gd name="connsiteY3" fmla="*/ 1136200 h 8723067"/>
              <a:gd name="connsiteX4" fmla="*/ 1109048 w 1109048"/>
              <a:gd name="connsiteY4" fmla="*/ 7478760 h 8723067"/>
              <a:gd name="connsiteX5" fmla="*/ 1066800 w 1109048"/>
              <a:gd name="connsiteY5" fmla="*/ 8723067 h 8723067"/>
              <a:gd name="connsiteX6" fmla="*/ 1066800 w 1109048"/>
              <a:gd name="connsiteY6" fmla="*/ 8723067 h 8723067"/>
              <a:gd name="connsiteX7" fmla="*/ 1066800 w 1109048"/>
              <a:gd name="connsiteY7" fmla="*/ 8723067 h 8723067"/>
              <a:gd name="connsiteX8" fmla="*/ 0 w 1109048"/>
              <a:gd name="connsiteY8" fmla="*/ 8723067 h 8723067"/>
              <a:gd name="connsiteX9" fmla="*/ 0 w 1109048"/>
              <a:gd name="connsiteY9" fmla="*/ 8723067 h 8723067"/>
              <a:gd name="connsiteX10" fmla="*/ 0 w 1109048"/>
              <a:gd name="connsiteY10" fmla="*/ 8723067 h 8723067"/>
              <a:gd name="connsiteX11" fmla="*/ 0 w 1109048"/>
              <a:gd name="connsiteY11" fmla="*/ 1136199 h 8723067"/>
              <a:gd name="connsiteX12" fmla="*/ 156230 w 1109048"/>
              <a:gd name="connsiteY12" fmla="*/ 759028 h 8723067"/>
              <a:gd name="connsiteX13" fmla="*/ 533401 w 1109048"/>
              <a:gd name="connsiteY13" fmla="*/ 602799 h 8723067"/>
              <a:gd name="connsiteX14" fmla="*/ 533400 w 1109048"/>
              <a:gd name="connsiteY14" fmla="*/ 602799 h 8723067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6680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84010 w 1109048"/>
              <a:gd name="connsiteY7" fmla="*/ 8053661 h 8120268"/>
              <a:gd name="connsiteX8" fmla="*/ 852372 w 1109048"/>
              <a:gd name="connsiteY8" fmla="*/ 8083096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8120268 h 8120268"/>
              <a:gd name="connsiteX12" fmla="*/ 0 w 1109048"/>
              <a:gd name="connsiteY12" fmla="*/ 533400 h 8120268"/>
              <a:gd name="connsiteX13" fmla="*/ 156230 w 1109048"/>
              <a:gd name="connsiteY13" fmla="*/ 156229 h 8120268"/>
              <a:gd name="connsiteX14" fmla="*/ 533401 w 1109048"/>
              <a:gd name="connsiteY14" fmla="*/ 0 h 8120268"/>
              <a:gd name="connsiteX15" fmla="*/ 533400 w 1109048"/>
              <a:gd name="connsiteY15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852372 w 1109048"/>
              <a:gd name="connsiteY6" fmla="*/ 8083096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533400 h 8120268"/>
              <a:gd name="connsiteX11" fmla="*/ 156230 w 1109048"/>
              <a:gd name="connsiteY11" fmla="*/ 156229 h 8120268"/>
              <a:gd name="connsiteX12" fmla="*/ 533401 w 1109048"/>
              <a:gd name="connsiteY12" fmla="*/ 0 h 8120268"/>
              <a:gd name="connsiteX13" fmla="*/ 533400 w 1109048"/>
              <a:gd name="connsiteY13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17782 w 1109048"/>
              <a:gd name="connsiteY8" fmla="*/ 7974865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17782 w 1109048"/>
              <a:gd name="connsiteY7" fmla="*/ 7974865 h 8120268"/>
              <a:gd name="connsiteX8" fmla="*/ 0 w 1109048"/>
              <a:gd name="connsiteY8" fmla="*/ 533400 h 8120268"/>
              <a:gd name="connsiteX9" fmla="*/ 156230 w 1109048"/>
              <a:gd name="connsiteY9" fmla="*/ 156229 h 8120268"/>
              <a:gd name="connsiteX10" fmla="*/ 533401 w 1109048"/>
              <a:gd name="connsiteY10" fmla="*/ 0 h 8120268"/>
              <a:gd name="connsiteX11" fmla="*/ 533400 w 1109048"/>
              <a:gd name="connsiteY11" fmla="*/ 0 h 8120268"/>
              <a:gd name="connsiteX0" fmla="*/ 533400 w 1109048"/>
              <a:gd name="connsiteY0" fmla="*/ 0 h 8083096"/>
              <a:gd name="connsiteX1" fmla="*/ 533400 w 1109048"/>
              <a:gd name="connsiteY1" fmla="*/ 0 h 8083096"/>
              <a:gd name="connsiteX2" fmla="*/ 910571 w 1109048"/>
              <a:gd name="connsiteY2" fmla="*/ 156230 h 8083096"/>
              <a:gd name="connsiteX3" fmla="*/ 1066800 w 1109048"/>
              <a:gd name="connsiteY3" fmla="*/ 533401 h 8083096"/>
              <a:gd name="connsiteX4" fmla="*/ 1109048 w 1109048"/>
              <a:gd name="connsiteY4" fmla="*/ 6875961 h 8083096"/>
              <a:gd name="connsiteX5" fmla="*/ 852372 w 1109048"/>
              <a:gd name="connsiteY5" fmla="*/ 8083096 h 8083096"/>
              <a:gd name="connsiteX6" fmla="*/ 17782 w 1109048"/>
              <a:gd name="connsiteY6" fmla="*/ 7974865 h 8083096"/>
              <a:gd name="connsiteX7" fmla="*/ 0 w 1109048"/>
              <a:gd name="connsiteY7" fmla="*/ 533400 h 8083096"/>
              <a:gd name="connsiteX8" fmla="*/ 156230 w 1109048"/>
              <a:gd name="connsiteY8" fmla="*/ 156229 h 8083096"/>
              <a:gd name="connsiteX9" fmla="*/ 533401 w 1109048"/>
              <a:gd name="connsiteY9" fmla="*/ 0 h 8083096"/>
              <a:gd name="connsiteX10" fmla="*/ 533400 w 1109048"/>
              <a:gd name="connsiteY10" fmla="*/ 0 h 8083096"/>
              <a:gd name="connsiteX0" fmla="*/ 533400 w 1100209"/>
              <a:gd name="connsiteY0" fmla="*/ 0 h 8083096"/>
              <a:gd name="connsiteX1" fmla="*/ 533400 w 1100209"/>
              <a:gd name="connsiteY1" fmla="*/ 0 h 8083096"/>
              <a:gd name="connsiteX2" fmla="*/ 910571 w 1100209"/>
              <a:gd name="connsiteY2" fmla="*/ 156230 h 8083096"/>
              <a:gd name="connsiteX3" fmla="*/ 1066800 w 1100209"/>
              <a:gd name="connsiteY3" fmla="*/ 533401 h 8083096"/>
              <a:gd name="connsiteX4" fmla="*/ 1100209 w 1100209"/>
              <a:gd name="connsiteY4" fmla="*/ 6755640 h 8083096"/>
              <a:gd name="connsiteX5" fmla="*/ 852372 w 1100209"/>
              <a:gd name="connsiteY5" fmla="*/ 8083096 h 8083096"/>
              <a:gd name="connsiteX6" fmla="*/ 17782 w 1100209"/>
              <a:gd name="connsiteY6" fmla="*/ 7974865 h 8083096"/>
              <a:gd name="connsiteX7" fmla="*/ 0 w 1100209"/>
              <a:gd name="connsiteY7" fmla="*/ 533400 h 8083096"/>
              <a:gd name="connsiteX8" fmla="*/ 156230 w 1100209"/>
              <a:gd name="connsiteY8" fmla="*/ 156229 h 8083096"/>
              <a:gd name="connsiteX9" fmla="*/ 533401 w 1100209"/>
              <a:gd name="connsiteY9" fmla="*/ 0 h 8083096"/>
              <a:gd name="connsiteX10" fmla="*/ 533400 w 1100209"/>
              <a:gd name="connsiteY10" fmla="*/ 0 h 8083096"/>
              <a:gd name="connsiteX0" fmla="*/ 533400 w 1100209"/>
              <a:gd name="connsiteY0" fmla="*/ 0 h 8104720"/>
              <a:gd name="connsiteX1" fmla="*/ 533400 w 1100209"/>
              <a:gd name="connsiteY1" fmla="*/ 0 h 8104720"/>
              <a:gd name="connsiteX2" fmla="*/ 910571 w 1100209"/>
              <a:gd name="connsiteY2" fmla="*/ 156230 h 8104720"/>
              <a:gd name="connsiteX3" fmla="*/ 1066800 w 1100209"/>
              <a:gd name="connsiteY3" fmla="*/ 533401 h 8104720"/>
              <a:gd name="connsiteX4" fmla="*/ 1100209 w 1100209"/>
              <a:gd name="connsiteY4" fmla="*/ 6755640 h 8104720"/>
              <a:gd name="connsiteX5" fmla="*/ 848624 w 1100209"/>
              <a:gd name="connsiteY5" fmla="*/ 8104720 h 8104720"/>
              <a:gd name="connsiteX6" fmla="*/ 17782 w 1100209"/>
              <a:gd name="connsiteY6" fmla="*/ 7974865 h 8104720"/>
              <a:gd name="connsiteX7" fmla="*/ 0 w 1100209"/>
              <a:gd name="connsiteY7" fmla="*/ 533400 h 8104720"/>
              <a:gd name="connsiteX8" fmla="*/ 156230 w 1100209"/>
              <a:gd name="connsiteY8" fmla="*/ 156229 h 8104720"/>
              <a:gd name="connsiteX9" fmla="*/ 533401 w 1100209"/>
              <a:gd name="connsiteY9" fmla="*/ 0 h 8104720"/>
              <a:gd name="connsiteX10" fmla="*/ 533400 w 1100209"/>
              <a:gd name="connsiteY10" fmla="*/ 0 h 810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" fmla="*/ 0 w 831838"/>
              <a:gd name="connsiteY0" fmla="*/ 2607556 h 2698996"/>
              <a:gd name="connsiteX1" fmla="*/ 0 w 831838"/>
              <a:gd name="connsiteY1" fmla="*/ 2607556 h 2698996"/>
              <a:gd name="connsiteX2" fmla="*/ 0 w 831838"/>
              <a:gd name="connsiteY2" fmla="*/ 2607556 h 2698996"/>
              <a:gd name="connsiteX3" fmla="*/ 0 w 831838"/>
              <a:gd name="connsiteY3" fmla="*/ 370199 h 2698996"/>
              <a:gd name="connsiteX4" fmla="*/ 108429 w 831838"/>
              <a:gd name="connsiteY4" fmla="*/ 108429 h 2698996"/>
              <a:gd name="connsiteX5" fmla="*/ 370199 w 831838"/>
              <a:gd name="connsiteY5" fmla="*/ 1 h 2698996"/>
              <a:gd name="connsiteX6" fmla="*/ 370199 w 831838"/>
              <a:gd name="connsiteY6" fmla="*/ 0 h 2698996"/>
              <a:gd name="connsiteX7" fmla="*/ 370199 w 831838"/>
              <a:gd name="connsiteY7" fmla="*/ 0 h 2698996"/>
              <a:gd name="connsiteX8" fmla="*/ 631969 w 831838"/>
              <a:gd name="connsiteY8" fmla="*/ 108429 h 2698996"/>
              <a:gd name="connsiteX9" fmla="*/ 740397 w 831838"/>
              <a:gd name="connsiteY9" fmla="*/ 370199 h 2698996"/>
              <a:gd name="connsiteX10" fmla="*/ 740398 w 831838"/>
              <a:gd name="connsiteY10" fmla="*/ 2607556 h 2698996"/>
              <a:gd name="connsiteX11" fmla="*/ 740398 w 831838"/>
              <a:gd name="connsiteY11" fmla="*/ 2607556 h 2698996"/>
              <a:gd name="connsiteX12" fmla="*/ 831838 w 831838"/>
              <a:gd name="connsiteY12" fmla="*/ 2698996 h 2698996"/>
              <a:gd name="connsiteX0" fmla="*/ 19377 w 851215"/>
              <a:gd name="connsiteY0" fmla="*/ 2607556 h 2698996"/>
              <a:gd name="connsiteX1" fmla="*/ 19377 w 851215"/>
              <a:gd name="connsiteY1" fmla="*/ 2607556 h 2698996"/>
              <a:gd name="connsiteX2" fmla="*/ 0 w 851215"/>
              <a:gd name="connsiteY2" fmla="*/ 2357093 h 2698996"/>
              <a:gd name="connsiteX3" fmla="*/ 19377 w 851215"/>
              <a:gd name="connsiteY3" fmla="*/ 370199 h 2698996"/>
              <a:gd name="connsiteX4" fmla="*/ 127806 w 851215"/>
              <a:gd name="connsiteY4" fmla="*/ 108429 h 2698996"/>
              <a:gd name="connsiteX5" fmla="*/ 389576 w 851215"/>
              <a:gd name="connsiteY5" fmla="*/ 1 h 2698996"/>
              <a:gd name="connsiteX6" fmla="*/ 389576 w 851215"/>
              <a:gd name="connsiteY6" fmla="*/ 0 h 2698996"/>
              <a:gd name="connsiteX7" fmla="*/ 389576 w 851215"/>
              <a:gd name="connsiteY7" fmla="*/ 0 h 2698996"/>
              <a:gd name="connsiteX8" fmla="*/ 651346 w 851215"/>
              <a:gd name="connsiteY8" fmla="*/ 108429 h 2698996"/>
              <a:gd name="connsiteX9" fmla="*/ 759774 w 851215"/>
              <a:gd name="connsiteY9" fmla="*/ 370199 h 2698996"/>
              <a:gd name="connsiteX10" fmla="*/ 759775 w 851215"/>
              <a:gd name="connsiteY10" fmla="*/ 2607556 h 2698996"/>
              <a:gd name="connsiteX11" fmla="*/ 759775 w 851215"/>
              <a:gd name="connsiteY11" fmla="*/ 2607556 h 2698996"/>
              <a:gd name="connsiteX12" fmla="*/ 851215 w 851215"/>
              <a:gd name="connsiteY12" fmla="*/ 2698996 h 2698996"/>
              <a:gd name="connsiteX0" fmla="*/ 19377 w 851215"/>
              <a:gd name="connsiteY0" fmla="*/ 2607556 h 2698996"/>
              <a:gd name="connsiteX1" fmla="*/ 0 w 851215"/>
              <a:gd name="connsiteY1" fmla="*/ 2357093 h 2698996"/>
              <a:gd name="connsiteX2" fmla="*/ 19377 w 851215"/>
              <a:gd name="connsiteY2" fmla="*/ 370199 h 2698996"/>
              <a:gd name="connsiteX3" fmla="*/ 127806 w 851215"/>
              <a:gd name="connsiteY3" fmla="*/ 108429 h 2698996"/>
              <a:gd name="connsiteX4" fmla="*/ 389576 w 851215"/>
              <a:gd name="connsiteY4" fmla="*/ 1 h 2698996"/>
              <a:gd name="connsiteX5" fmla="*/ 389576 w 851215"/>
              <a:gd name="connsiteY5" fmla="*/ 0 h 2698996"/>
              <a:gd name="connsiteX6" fmla="*/ 389576 w 851215"/>
              <a:gd name="connsiteY6" fmla="*/ 0 h 2698996"/>
              <a:gd name="connsiteX7" fmla="*/ 651346 w 851215"/>
              <a:gd name="connsiteY7" fmla="*/ 108429 h 2698996"/>
              <a:gd name="connsiteX8" fmla="*/ 759774 w 851215"/>
              <a:gd name="connsiteY8" fmla="*/ 370199 h 2698996"/>
              <a:gd name="connsiteX9" fmla="*/ 759775 w 851215"/>
              <a:gd name="connsiteY9" fmla="*/ 2607556 h 2698996"/>
              <a:gd name="connsiteX10" fmla="*/ 759775 w 851215"/>
              <a:gd name="connsiteY10" fmla="*/ 2607556 h 2698996"/>
              <a:gd name="connsiteX11" fmla="*/ 851215 w 851215"/>
              <a:gd name="connsiteY11" fmla="*/ 2698996 h 2698996"/>
              <a:gd name="connsiteX0" fmla="*/ 0 w 851215"/>
              <a:gd name="connsiteY0" fmla="*/ 2357093 h 2698996"/>
              <a:gd name="connsiteX1" fmla="*/ 19377 w 851215"/>
              <a:gd name="connsiteY1" fmla="*/ 370199 h 2698996"/>
              <a:gd name="connsiteX2" fmla="*/ 127806 w 851215"/>
              <a:gd name="connsiteY2" fmla="*/ 108429 h 2698996"/>
              <a:gd name="connsiteX3" fmla="*/ 389576 w 851215"/>
              <a:gd name="connsiteY3" fmla="*/ 1 h 2698996"/>
              <a:gd name="connsiteX4" fmla="*/ 389576 w 851215"/>
              <a:gd name="connsiteY4" fmla="*/ 0 h 2698996"/>
              <a:gd name="connsiteX5" fmla="*/ 389576 w 851215"/>
              <a:gd name="connsiteY5" fmla="*/ 0 h 2698996"/>
              <a:gd name="connsiteX6" fmla="*/ 651346 w 851215"/>
              <a:gd name="connsiteY6" fmla="*/ 108429 h 2698996"/>
              <a:gd name="connsiteX7" fmla="*/ 759774 w 851215"/>
              <a:gd name="connsiteY7" fmla="*/ 370199 h 2698996"/>
              <a:gd name="connsiteX8" fmla="*/ 759775 w 851215"/>
              <a:gd name="connsiteY8" fmla="*/ 2607556 h 2698996"/>
              <a:gd name="connsiteX9" fmla="*/ 759775 w 851215"/>
              <a:gd name="connsiteY9" fmla="*/ 2607556 h 2698996"/>
              <a:gd name="connsiteX10" fmla="*/ 851215 w 851215"/>
              <a:gd name="connsiteY10" fmla="*/ 2698996 h 2698996"/>
              <a:gd name="connsiteX0" fmla="*/ 0 w 759775"/>
              <a:gd name="connsiteY0" fmla="*/ 2357093 h 2607556"/>
              <a:gd name="connsiteX1" fmla="*/ 19377 w 759775"/>
              <a:gd name="connsiteY1" fmla="*/ 370199 h 2607556"/>
              <a:gd name="connsiteX2" fmla="*/ 127806 w 759775"/>
              <a:gd name="connsiteY2" fmla="*/ 108429 h 2607556"/>
              <a:gd name="connsiteX3" fmla="*/ 389576 w 759775"/>
              <a:gd name="connsiteY3" fmla="*/ 1 h 2607556"/>
              <a:gd name="connsiteX4" fmla="*/ 389576 w 759775"/>
              <a:gd name="connsiteY4" fmla="*/ 0 h 2607556"/>
              <a:gd name="connsiteX5" fmla="*/ 389576 w 759775"/>
              <a:gd name="connsiteY5" fmla="*/ 0 h 2607556"/>
              <a:gd name="connsiteX6" fmla="*/ 651346 w 759775"/>
              <a:gd name="connsiteY6" fmla="*/ 108429 h 2607556"/>
              <a:gd name="connsiteX7" fmla="*/ 759774 w 759775"/>
              <a:gd name="connsiteY7" fmla="*/ 370199 h 2607556"/>
              <a:gd name="connsiteX8" fmla="*/ 759775 w 759775"/>
              <a:gd name="connsiteY8" fmla="*/ 2607556 h 2607556"/>
              <a:gd name="connsiteX9" fmla="*/ 759775 w 759775"/>
              <a:gd name="connsiteY9" fmla="*/ 2607556 h 2607556"/>
              <a:gd name="connsiteX0" fmla="*/ 0 w 764702"/>
              <a:gd name="connsiteY0" fmla="*/ 2357093 h 2607556"/>
              <a:gd name="connsiteX1" fmla="*/ 19377 w 764702"/>
              <a:gd name="connsiteY1" fmla="*/ 370199 h 2607556"/>
              <a:gd name="connsiteX2" fmla="*/ 127806 w 764702"/>
              <a:gd name="connsiteY2" fmla="*/ 108429 h 2607556"/>
              <a:gd name="connsiteX3" fmla="*/ 389576 w 764702"/>
              <a:gd name="connsiteY3" fmla="*/ 1 h 2607556"/>
              <a:gd name="connsiteX4" fmla="*/ 389576 w 764702"/>
              <a:gd name="connsiteY4" fmla="*/ 0 h 2607556"/>
              <a:gd name="connsiteX5" fmla="*/ 389576 w 764702"/>
              <a:gd name="connsiteY5" fmla="*/ 0 h 2607556"/>
              <a:gd name="connsiteX6" fmla="*/ 651346 w 764702"/>
              <a:gd name="connsiteY6" fmla="*/ 108429 h 2607556"/>
              <a:gd name="connsiteX7" fmla="*/ 759774 w 764702"/>
              <a:gd name="connsiteY7" fmla="*/ 370199 h 2607556"/>
              <a:gd name="connsiteX8" fmla="*/ 759775 w 764702"/>
              <a:gd name="connsiteY8" fmla="*/ 2607556 h 2607556"/>
              <a:gd name="connsiteX9" fmla="*/ 764702 w 764702"/>
              <a:gd name="connsiteY9" fmla="*/ 2512599 h 2607556"/>
              <a:gd name="connsiteX0" fmla="*/ 0 w 778667"/>
              <a:gd name="connsiteY0" fmla="*/ 2357093 h 2512599"/>
              <a:gd name="connsiteX1" fmla="*/ 19377 w 778667"/>
              <a:gd name="connsiteY1" fmla="*/ 370199 h 2512599"/>
              <a:gd name="connsiteX2" fmla="*/ 127806 w 778667"/>
              <a:gd name="connsiteY2" fmla="*/ 108429 h 2512599"/>
              <a:gd name="connsiteX3" fmla="*/ 389576 w 778667"/>
              <a:gd name="connsiteY3" fmla="*/ 1 h 2512599"/>
              <a:gd name="connsiteX4" fmla="*/ 389576 w 778667"/>
              <a:gd name="connsiteY4" fmla="*/ 0 h 2512599"/>
              <a:gd name="connsiteX5" fmla="*/ 389576 w 778667"/>
              <a:gd name="connsiteY5" fmla="*/ 0 h 2512599"/>
              <a:gd name="connsiteX6" fmla="*/ 651346 w 778667"/>
              <a:gd name="connsiteY6" fmla="*/ 108429 h 2512599"/>
              <a:gd name="connsiteX7" fmla="*/ 759774 w 778667"/>
              <a:gd name="connsiteY7" fmla="*/ 370199 h 2512599"/>
              <a:gd name="connsiteX8" fmla="*/ 764702 w 778667"/>
              <a:gd name="connsiteY8" fmla="*/ 2512599 h 2512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0 w 550022"/>
              <a:gd name="connsiteY2" fmla="*/ 1615047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9603 w 550022"/>
              <a:gd name="connsiteY2" fmla="*/ 1356566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9603 w 550022"/>
              <a:gd name="connsiteY1" fmla="*/ 1356566 h 1706487"/>
              <a:gd name="connsiteX2" fmla="*/ 0 w 550022"/>
              <a:gd name="connsiteY2" fmla="*/ 229291 h 1706487"/>
              <a:gd name="connsiteX3" fmla="*/ 67158 w 550022"/>
              <a:gd name="connsiteY3" fmla="*/ 67158 h 1706487"/>
              <a:gd name="connsiteX4" fmla="*/ 229291 w 550022"/>
              <a:gd name="connsiteY4" fmla="*/ 0 h 1706487"/>
              <a:gd name="connsiteX5" fmla="*/ 229291 w 550022"/>
              <a:gd name="connsiteY5" fmla="*/ 0 h 1706487"/>
              <a:gd name="connsiteX6" fmla="*/ 391424 w 550022"/>
              <a:gd name="connsiteY6" fmla="*/ 67158 h 1706487"/>
              <a:gd name="connsiteX7" fmla="*/ 458582 w 550022"/>
              <a:gd name="connsiteY7" fmla="*/ 229291 h 1706487"/>
              <a:gd name="connsiteX8" fmla="*/ 458582 w 550022"/>
              <a:gd name="connsiteY8" fmla="*/ 1615047 h 1706487"/>
              <a:gd name="connsiteX9" fmla="*/ 458582 w 550022"/>
              <a:gd name="connsiteY9" fmla="*/ 1615047 h 1706487"/>
              <a:gd name="connsiteX10" fmla="*/ 550022 w 550022"/>
              <a:gd name="connsiteY10" fmla="*/ 1706487 h 1706487"/>
              <a:gd name="connsiteX0" fmla="*/ 9603 w 550022"/>
              <a:gd name="connsiteY0" fmla="*/ 1356566 h 1706487"/>
              <a:gd name="connsiteX1" fmla="*/ 0 w 550022"/>
              <a:gd name="connsiteY1" fmla="*/ 229291 h 1706487"/>
              <a:gd name="connsiteX2" fmla="*/ 67158 w 550022"/>
              <a:gd name="connsiteY2" fmla="*/ 67158 h 1706487"/>
              <a:gd name="connsiteX3" fmla="*/ 229291 w 550022"/>
              <a:gd name="connsiteY3" fmla="*/ 0 h 1706487"/>
              <a:gd name="connsiteX4" fmla="*/ 229291 w 550022"/>
              <a:gd name="connsiteY4" fmla="*/ 0 h 1706487"/>
              <a:gd name="connsiteX5" fmla="*/ 391424 w 550022"/>
              <a:gd name="connsiteY5" fmla="*/ 67158 h 1706487"/>
              <a:gd name="connsiteX6" fmla="*/ 458582 w 550022"/>
              <a:gd name="connsiteY6" fmla="*/ 229291 h 1706487"/>
              <a:gd name="connsiteX7" fmla="*/ 458582 w 550022"/>
              <a:gd name="connsiteY7" fmla="*/ 1615047 h 1706487"/>
              <a:gd name="connsiteX8" fmla="*/ 458582 w 550022"/>
              <a:gd name="connsiteY8" fmla="*/ 1615047 h 1706487"/>
              <a:gd name="connsiteX9" fmla="*/ 550022 w 550022"/>
              <a:gd name="connsiteY9" fmla="*/ 1706487 h 170648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58582 w 458582"/>
              <a:gd name="connsiteY8" fmla="*/ 1615047 h 161504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47473 w 458582"/>
              <a:gd name="connsiteY8" fmla="*/ 1462129 h 1615047"/>
              <a:gd name="connsiteX0" fmla="*/ 9603 w 458582"/>
              <a:gd name="connsiteY0" fmla="*/ 1356566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28227 w 458582"/>
              <a:gd name="connsiteY0" fmla="*/ 1401330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0 w 459179"/>
              <a:gd name="connsiteY0" fmla="*/ 1379079 h 1462129"/>
              <a:gd name="connsiteX1" fmla="*/ 597 w 459179"/>
              <a:gd name="connsiteY1" fmla="*/ 229291 h 1462129"/>
              <a:gd name="connsiteX2" fmla="*/ 67755 w 459179"/>
              <a:gd name="connsiteY2" fmla="*/ 67158 h 1462129"/>
              <a:gd name="connsiteX3" fmla="*/ 229888 w 459179"/>
              <a:gd name="connsiteY3" fmla="*/ 0 h 1462129"/>
              <a:gd name="connsiteX4" fmla="*/ 229888 w 459179"/>
              <a:gd name="connsiteY4" fmla="*/ 0 h 1462129"/>
              <a:gd name="connsiteX5" fmla="*/ 392021 w 459179"/>
              <a:gd name="connsiteY5" fmla="*/ 67158 h 1462129"/>
              <a:gd name="connsiteX6" fmla="*/ 459179 w 459179"/>
              <a:gd name="connsiteY6" fmla="*/ 229291 h 1462129"/>
              <a:gd name="connsiteX7" fmla="*/ 448070 w 459179"/>
              <a:gd name="connsiteY7" fmla="*/ 1462129 h 1462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4" name="Picture Placeholder 2"/>
          <p:cNvSpPr>
            <a:spLocks noGrp="1"/>
          </p:cNvSpPr>
          <p:nvPr>
            <p:ph type="pic" idx="13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8F1B69E8-23E9-4C1F-AA2B-3C5BA6EDBEAE}" type="datetimeFigureOut">
              <a:rPr lang="en-US" smtClean="0"/>
              <a:t>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7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5813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4738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Year 6 SATs Tests </a:t>
            </a:r>
            <a:r>
              <a:rPr lang="en-US" dirty="0" smtClean="0"/>
              <a:t>2019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13</a:t>
            </a:r>
            <a:r>
              <a:rPr lang="en-US" baseline="30000" dirty="0" smtClean="0"/>
              <a:t>th</a:t>
            </a:r>
            <a:r>
              <a:rPr lang="en-US" dirty="0" smtClean="0"/>
              <a:t>  </a:t>
            </a:r>
            <a:r>
              <a:rPr lang="en-US" dirty="0" smtClean="0"/>
              <a:t>to </a:t>
            </a:r>
            <a:r>
              <a:rPr lang="en-US" dirty="0" smtClean="0"/>
              <a:t>16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r>
              <a:rPr lang="en-US" dirty="0" smtClean="0"/>
              <a:t>May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43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Table for </a:t>
            </a:r>
            <a:r>
              <a:rPr lang="en-US" dirty="0" smtClean="0"/>
              <a:t>the </a:t>
            </a:r>
            <a:r>
              <a:rPr lang="en-US" dirty="0" smtClean="0"/>
              <a:t>Week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471320"/>
              </p:ext>
            </p:extLst>
          </p:nvPr>
        </p:nvGraphicFramePr>
        <p:xfrm>
          <a:off x="223519" y="2834640"/>
          <a:ext cx="8597751" cy="303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654"/>
                <a:gridCol w="4607097"/>
              </a:tblGrid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Monday </a:t>
                      </a:r>
                      <a:r>
                        <a:rPr lang="en-US" dirty="0" smtClean="0"/>
                        <a:t>13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smtClean="0"/>
                        <a:t>May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English </a:t>
                      </a:r>
                      <a:r>
                        <a:rPr lang="en-GB" dirty="0" smtClean="0"/>
                        <a:t>Grammar, Punctuation and Spelling Test</a:t>
                      </a:r>
                      <a:endParaRPr lang="en-US" dirty="0"/>
                    </a:p>
                  </a:txBody>
                  <a:tcPr/>
                </a:tc>
              </a:tr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Tuesday </a:t>
                      </a:r>
                      <a:r>
                        <a:rPr lang="en-US" dirty="0" smtClean="0"/>
                        <a:t>14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smtClean="0"/>
                        <a:t>May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English Reading</a:t>
                      </a:r>
                      <a:endParaRPr lang="en-US" dirty="0"/>
                    </a:p>
                  </a:txBody>
                  <a:tcPr/>
                </a:tc>
              </a:tr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Wednesday </a:t>
                      </a:r>
                      <a:r>
                        <a:rPr lang="en-US" dirty="0" smtClean="0"/>
                        <a:t>15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smtClean="0"/>
                        <a:t>May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Mathematics Paper 1: arithmetic; mathematics Paper 2: reasoning</a:t>
                      </a:r>
                      <a:endParaRPr lang="en-US" dirty="0"/>
                    </a:p>
                  </a:txBody>
                  <a:tcPr/>
                </a:tc>
              </a:tr>
              <a:tr h="586232">
                <a:tc>
                  <a:txBody>
                    <a:bodyPr/>
                    <a:lstStyle/>
                    <a:p>
                      <a:r>
                        <a:rPr lang="en-US" dirty="0" smtClean="0"/>
                        <a:t>Thursday </a:t>
                      </a:r>
                      <a:r>
                        <a:rPr lang="en-US" dirty="0" smtClean="0"/>
                        <a:t>16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smtClean="0"/>
                        <a:t>May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Mathematics Paper 3: reasoning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8673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Reading Test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>
            <a:normAutofit/>
          </a:bodyPr>
          <a:lstStyle/>
          <a:p>
            <a:r>
              <a:rPr lang="en-GB" dirty="0" smtClean="0"/>
              <a:t>Children are given a reading booklet with three to four texts. There will be no common  theme linking the texts. The least demanding text will come first with the following texts increasing in difficulty.</a:t>
            </a:r>
          </a:p>
          <a:p>
            <a:r>
              <a:rPr lang="en-GB" dirty="0" smtClean="0"/>
              <a:t>The children will have an hour to read the texts answer approximately 35 questions totalling 50 marks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723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Reading Test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>
            <a:normAutofit fontScale="47500" lnSpcReduction="20000"/>
          </a:bodyPr>
          <a:lstStyle/>
          <a:p>
            <a:r>
              <a:rPr lang="en-GB" sz="2900" dirty="0">
                <a:effectLst/>
              </a:rPr>
              <a:t>There will be a selection of question types, including:</a:t>
            </a:r>
          </a:p>
          <a:p>
            <a:r>
              <a:rPr lang="en-GB" sz="2900" b="1" dirty="0">
                <a:effectLst/>
              </a:rPr>
              <a:t>Ranking/ordering</a:t>
            </a:r>
            <a:r>
              <a:rPr lang="en-GB" sz="2900" dirty="0">
                <a:effectLst/>
              </a:rPr>
              <a:t>, e.g. ‘Number the events below to show the order in which they happen in the story’</a:t>
            </a:r>
          </a:p>
          <a:p>
            <a:r>
              <a:rPr lang="en-GB" sz="2900" b="1" dirty="0">
                <a:effectLst/>
              </a:rPr>
              <a:t>Labelling</a:t>
            </a:r>
            <a:r>
              <a:rPr lang="en-GB" sz="2900" dirty="0">
                <a:effectLst/>
              </a:rPr>
              <a:t>, e.g. ‘Label the text to show the title of the story’</a:t>
            </a:r>
          </a:p>
          <a:p>
            <a:r>
              <a:rPr lang="en-GB" sz="2900" b="1" dirty="0">
                <a:effectLst/>
              </a:rPr>
              <a:t>Find and copy</a:t>
            </a:r>
            <a:r>
              <a:rPr lang="en-GB" sz="2900" dirty="0">
                <a:effectLst/>
              </a:rPr>
              <a:t>, e.g. ‘Find and copy one word that suggests what the weather is like in the story’</a:t>
            </a:r>
          </a:p>
          <a:p>
            <a:r>
              <a:rPr lang="en-GB" sz="2900" b="1" dirty="0">
                <a:effectLst/>
              </a:rPr>
              <a:t>Short constructed response</a:t>
            </a:r>
            <a:r>
              <a:rPr lang="en-GB" sz="2900" dirty="0">
                <a:effectLst/>
              </a:rPr>
              <a:t>, e.g. ‘What does the bear eat?’</a:t>
            </a:r>
          </a:p>
          <a:p>
            <a:r>
              <a:rPr lang="en-GB" sz="2900" b="1" dirty="0">
                <a:effectLst/>
              </a:rPr>
              <a:t>Open-ended response</a:t>
            </a:r>
            <a:r>
              <a:rPr lang="en-GB" sz="2900" dirty="0">
                <a:effectLst/>
              </a:rPr>
              <a:t>, e.g. ‘Look at the sentence that begins </a:t>
            </a:r>
            <a:r>
              <a:rPr lang="en-GB" sz="2900" i="1" dirty="0">
                <a:effectLst/>
              </a:rPr>
              <a:t>Once upon a time</a:t>
            </a:r>
            <a:r>
              <a:rPr lang="en-GB" sz="2900" dirty="0">
                <a:effectLst/>
              </a:rPr>
              <a:t>. How does the writer increase the tension throughout this paragraph? Explain fully, referring to the text in your answer.’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026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Reading Test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/>
          <a:lstStyle/>
          <a:p>
            <a:r>
              <a:rPr lang="en-GB" dirty="0" smtClean="0"/>
              <a:t>Children can refer back to the texts in the reading booklet throughout the tests.</a:t>
            </a:r>
          </a:p>
          <a:p>
            <a:r>
              <a:rPr lang="en-GB" dirty="0" smtClean="0"/>
              <a:t>Questions are worth 1,2 or 3 marks.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829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English Grammar, Punctuation and Spelling Test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test will assess children’s ability in grammar, punctuation, spelling and vocabulary.</a:t>
            </a:r>
          </a:p>
          <a:p>
            <a:r>
              <a:rPr lang="en-US" dirty="0" smtClean="0"/>
              <a:t>Paper 1 has short answer questions (40-50 questions)  assessing grammar, punctuation and vocabulary (50marks) . Paper 2 assesses spellings (20 marks).</a:t>
            </a:r>
          </a:p>
          <a:p>
            <a:r>
              <a:rPr lang="en-US" dirty="0" smtClean="0"/>
              <a:t>The results for the English test will be reported separately by the Department of Education. This means no overall English level will be given.</a:t>
            </a:r>
          </a:p>
          <a:p>
            <a:r>
              <a:rPr lang="en-US" dirty="0" smtClean="0"/>
              <a:t>Pupil’s writing will be assessed by Teachers.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013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English Grammar, Punctuation and Spelling Test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effectLst/>
              </a:rPr>
              <a:t>The grammar and punctuation test will include two sub-types of questions:</a:t>
            </a:r>
          </a:p>
          <a:p>
            <a:r>
              <a:rPr lang="en-GB" b="1" dirty="0">
                <a:effectLst/>
              </a:rPr>
              <a:t>Selected response</a:t>
            </a:r>
            <a:r>
              <a:rPr lang="en-GB" dirty="0">
                <a:effectLst/>
              </a:rPr>
              <a:t>, e.g. ‘Identify the adjectives in the sentence below’</a:t>
            </a:r>
          </a:p>
          <a:p>
            <a:r>
              <a:rPr lang="en-GB" b="1" dirty="0">
                <a:effectLst/>
              </a:rPr>
              <a:t>Constructed response</a:t>
            </a:r>
            <a:r>
              <a:rPr lang="en-GB" dirty="0">
                <a:effectLst/>
              </a:rPr>
              <a:t>, e.g. ‘Correct/complete/rewrite the sentence below,’ or, ‘The sentence below has an apostrophe missing. Explain why it needs an apostrophe.’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946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1304365"/>
            <a:ext cx="7716837" cy="1447800"/>
          </a:xfrm>
        </p:spPr>
        <p:txBody>
          <a:bodyPr/>
          <a:lstStyle/>
          <a:p>
            <a:r>
              <a:rPr lang="en-US" dirty="0" smtClean="0"/>
              <a:t>Mathematics Tests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22823" y="3115236"/>
            <a:ext cx="8552236" cy="3388658"/>
          </a:xfrm>
        </p:spPr>
        <p:txBody>
          <a:bodyPr>
            <a:normAutofit/>
          </a:bodyPr>
          <a:lstStyle/>
          <a:p>
            <a:r>
              <a:rPr lang="en-GB" dirty="0" smtClean="0">
                <a:effectLst/>
              </a:rPr>
              <a:t>Paper </a:t>
            </a:r>
            <a:r>
              <a:rPr lang="en-GB" dirty="0">
                <a:effectLst/>
              </a:rPr>
              <a:t>1: </a:t>
            </a:r>
            <a:r>
              <a:rPr lang="en-GB" b="1" dirty="0">
                <a:effectLst/>
              </a:rPr>
              <a:t>arithmetic</a:t>
            </a:r>
            <a:r>
              <a:rPr lang="en-GB" dirty="0">
                <a:effectLst/>
              </a:rPr>
              <a:t>, 30 </a:t>
            </a:r>
            <a:r>
              <a:rPr lang="en-GB" dirty="0" smtClean="0">
                <a:effectLst/>
              </a:rPr>
              <a:t>minutes</a:t>
            </a:r>
          </a:p>
          <a:p>
            <a:r>
              <a:rPr lang="en-GB" dirty="0" smtClean="0">
                <a:effectLst/>
              </a:rPr>
              <a:t>Paper </a:t>
            </a:r>
            <a:r>
              <a:rPr lang="en-GB" dirty="0">
                <a:effectLst/>
              </a:rPr>
              <a:t>1 will consist of fixed response questions, where children have to give the correct answer to calculations, including long multiplication and division</a:t>
            </a:r>
            <a:r>
              <a:rPr lang="en-GB" dirty="0" smtClean="0">
                <a:effectLst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0905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1304365"/>
            <a:ext cx="7716837" cy="1447800"/>
          </a:xfrm>
        </p:spPr>
        <p:txBody>
          <a:bodyPr/>
          <a:lstStyle/>
          <a:p>
            <a:r>
              <a:rPr lang="en-US" dirty="0" smtClean="0"/>
              <a:t>Mathematics Tests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94" y="2918013"/>
            <a:ext cx="8552236" cy="3388658"/>
          </a:xfrm>
        </p:spPr>
        <p:txBody>
          <a:bodyPr>
            <a:normAutofit fontScale="25000" lnSpcReduction="20000"/>
          </a:bodyPr>
          <a:lstStyle/>
          <a:p>
            <a:r>
              <a:rPr lang="en-GB" sz="8000" dirty="0" smtClean="0">
                <a:effectLst/>
              </a:rPr>
              <a:t>Papers </a:t>
            </a:r>
            <a:r>
              <a:rPr lang="en-GB" sz="8000" dirty="0">
                <a:effectLst/>
              </a:rPr>
              <a:t>2 and 3: </a:t>
            </a:r>
            <a:r>
              <a:rPr lang="en-GB" sz="8000" b="1" dirty="0">
                <a:effectLst/>
              </a:rPr>
              <a:t>reasoning</a:t>
            </a:r>
            <a:r>
              <a:rPr lang="en-GB" sz="8000" dirty="0">
                <a:effectLst/>
              </a:rPr>
              <a:t>, 40 minutes per </a:t>
            </a:r>
            <a:r>
              <a:rPr lang="en-GB" sz="8000" dirty="0" smtClean="0">
                <a:effectLst/>
              </a:rPr>
              <a:t>paper will </a:t>
            </a:r>
            <a:r>
              <a:rPr lang="en-GB" sz="8000" dirty="0">
                <a:effectLst/>
              </a:rPr>
              <a:t>involve a number of question types, including:</a:t>
            </a:r>
          </a:p>
          <a:p>
            <a:r>
              <a:rPr lang="en-GB" sz="8000" dirty="0">
                <a:effectLst/>
              </a:rPr>
              <a:t>Multiple choice</a:t>
            </a:r>
          </a:p>
          <a:p>
            <a:r>
              <a:rPr lang="en-GB" sz="8000" dirty="0">
                <a:effectLst/>
              </a:rPr>
              <a:t>True or false</a:t>
            </a:r>
          </a:p>
          <a:p>
            <a:r>
              <a:rPr lang="en-GB" sz="8000" dirty="0">
                <a:effectLst/>
              </a:rPr>
              <a:t>Constrained questions, e.g. giving the answer to a calculation, drawing a shape or completing a table or chart</a:t>
            </a:r>
          </a:p>
          <a:p>
            <a:r>
              <a:rPr lang="en-GB" sz="8000" dirty="0">
                <a:effectLst/>
              </a:rPr>
              <a:t>Less constrained questions, where children will have to explain their approach for solving a problem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2245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you can help.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8" y="3021106"/>
            <a:ext cx="7716838" cy="33886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Your children are going to be issued with revision guides. </a:t>
            </a:r>
          </a:p>
          <a:p>
            <a:pPr marL="0" indent="0">
              <a:buNone/>
            </a:pPr>
            <a:r>
              <a:rPr lang="en-GB" dirty="0" smtClean="0"/>
              <a:t>Sometimes their homework will relate to these books.</a:t>
            </a:r>
          </a:p>
          <a:p>
            <a:pPr marL="0" indent="0">
              <a:buNone/>
            </a:pPr>
            <a:r>
              <a:rPr lang="en-GB" dirty="0" smtClean="0"/>
              <a:t>Continue to support them by ensure they know all their table facts. </a:t>
            </a:r>
          </a:p>
          <a:p>
            <a:pPr marL="0" indent="0">
              <a:buNone/>
            </a:pPr>
            <a:r>
              <a:rPr lang="en-GB" dirty="0" smtClean="0"/>
              <a:t>Listen to them read or talk about books with them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168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 </a:t>
            </a:r>
            <a:r>
              <a:rPr lang="en-GB" smtClean="0"/>
              <a:t>the results.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8" y="3021106"/>
            <a:ext cx="7716838" cy="33886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effectLst/>
              </a:rPr>
              <a:t>The previous </a:t>
            </a:r>
            <a:r>
              <a:rPr lang="en-GB" dirty="0" smtClean="0">
                <a:effectLst/>
              </a:rPr>
              <a:t>National Curriculum levels</a:t>
            </a:r>
            <a:r>
              <a:rPr lang="en-GB" dirty="0">
                <a:effectLst/>
              </a:rPr>
              <a:t> have been scrapped, and instead children will be given scaled scores. </a:t>
            </a:r>
            <a:r>
              <a:rPr lang="en-GB" b="1" dirty="0">
                <a:effectLst/>
              </a:rPr>
              <a:t>You will be given your child’s raw score (the actual number of marks they get), alongside their scaled score and whether they have reached the national average. </a:t>
            </a:r>
            <a:r>
              <a:rPr lang="en-GB" dirty="0">
                <a:effectLst/>
              </a:rPr>
              <a:t>The score needed to reach the national average has yet to be announced.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6190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 Tips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Ensure children have a good nights sleep before the tests.</a:t>
            </a:r>
          </a:p>
          <a:p>
            <a:r>
              <a:rPr lang="en-US" dirty="0" smtClean="0"/>
              <a:t>Make sure children have breakfast before they come to school.</a:t>
            </a:r>
          </a:p>
          <a:p>
            <a:r>
              <a:rPr lang="en-US" dirty="0" smtClean="0"/>
              <a:t>Talk to them about the tests.</a:t>
            </a:r>
          </a:p>
          <a:p>
            <a:r>
              <a:rPr lang="en-US" dirty="0" smtClean="0"/>
              <a:t>Don’t put too much pressure </a:t>
            </a:r>
            <a:r>
              <a:rPr lang="en-US" smtClean="0"/>
              <a:t>on them.</a:t>
            </a:r>
          </a:p>
        </p:txBody>
      </p:sp>
    </p:spTree>
    <p:extLst>
      <p:ext uri="{BB962C8B-B14F-4D97-AF65-F5344CB8AC3E}">
        <p14:creationId xmlns:p14="http://schemas.microsoft.com/office/powerpoint/2010/main" val="3725573749"/>
      </p:ext>
    </p:extLst>
  </p:cSld>
  <p:clrMapOvr>
    <a:masterClrMapping/>
  </p:clrMapOvr>
</p:sld>
</file>

<file path=ppt/theme/theme1.xml><?xml version="1.0" encoding="utf-8"?>
<a:theme xmlns:a="http://schemas.openxmlformats.org/drawingml/2006/main" name="Sky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677</TotalTime>
  <Words>485</Words>
  <Application>Microsoft Office PowerPoint</Application>
  <PresentationFormat>On-screen Show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Sky</vt:lpstr>
      <vt:lpstr>Year 6 SATs Tests 2019</vt:lpstr>
      <vt:lpstr>Time Table for the Week</vt:lpstr>
      <vt:lpstr>The Reading Test  </vt:lpstr>
      <vt:lpstr>The Reading Test  </vt:lpstr>
      <vt:lpstr>The Reading Test  </vt:lpstr>
      <vt:lpstr>English Grammar, Punctuation and Spelling Test</vt:lpstr>
      <vt:lpstr>English Grammar, Punctuation and Spelling Test</vt:lpstr>
      <vt:lpstr>Mathematics Tests  </vt:lpstr>
      <vt:lpstr>Mathematics Tests  </vt:lpstr>
      <vt:lpstr>How you can help.</vt:lpstr>
      <vt:lpstr>Reporting the results.</vt:lpstr>
      <vt:lpstr>Top Tips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Tests 2013</dc:title>
  <dc:creator>Hayley Margerum</dc:creator>
  <cp:lastModifiedBy>Kathy Whitford</cp:lastModifiedBy>
  <cp:revision>27</cp:revision>
  <dcterms:created xsi:type="dcterms:W3CDTF">2013-03-11T19:26:13Z</dcterms:created>
  <dcterms:modified xsi:type="dcterms:W3CDTF">2019-01-14T15:11:24Z</dcterms:modified>
</cp:coreProperties>
</file>