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4660"/>
  </p:normalViewPr>
  <p:slideViewPr>
    <p:cSldViewPr snapToGrid="0">
      <p:cViewPr varScale="1">
        <p:scale>
          <a:sx n="73" d="100"/>
          <a:sy n="73" d="100"/>
        </p:scale>
        <p:origin x="5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EA279-F6A9-4F22-B3DD-543FD3CF46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497647-040C-46F0-8C75-E642988926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346B8E-AB1C-42CE-A86E-87E08C9F529F}"/>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391B1577-0DAB-46B9-B99F-4662E52D5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A8D84C-4D84-4D55-AEC5-2A6001EAC344}"/>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108048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0AE9F-7D23-453F-B661-67C13DE22B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7F5DA0-BEB5-4058-8B3E-93C8AFE8DCA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CE0C96-BE58-442B-A111-8188FBED30BA}"/>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C52F7AD6-7F37-4E95-82FC-0B47065BF8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D1F79-ED39-411B-986A-03FFE8EA5A2A}"/>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9345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F7CF0-423A-4CEB-9678-3E0A27202E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3FCEC9-46FD-4173-9868-D9A35CE319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97156F-662C-45AA-A4FC-D2DF3C3856F3}"/>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CA76F9BC-D586-487D-A480-0E5DAECC9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C1772A-E251-4259-B9C8-C1E603AFE510}"/>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3063942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77ED2-3664-4727-B601-976B7FC78C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0D43B0-9A5F-4F28-8DB9-7C92FE155C8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810965-C953-4C07-B828-38119FFE6E6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3D85A4-A229-45CE-A73C-53AED09E43AF}"/>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6" name="Footer Placeholder 5">
            <a:extLst>
              <a:ext uri="{FF2B5EF4-FFF2-40B4-BE49-F238E27FC236}">
                <a16:creationId xmlns:a16="http://schemas.microsoft.com/office/drawing/2014/main" id="{A75EB155-593F-401D-8D59-31149A2332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1D5F31-58F8-436E-BFF4-5F0A78A0F0BC}"/>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3400760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E23E4-33BA-4A3C-8CBA-284FA45EDE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A9386C-E8D4-4BE7-A5C4-F315EEF9B6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0D76978-DAF1-4F57-9F5D-597C946ADCF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D78A322-AB74-4B2B-A6E1-8D2E89F13A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1E0019B-7ED3-4EB6-8DCA-81C96F1EF9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364206-0E32-486E-B204-CA9DDA08EB1A}"/>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8" name="Footer Placeholder 7">
            <a:extLst>
              <a:ext uri="{FF2B5EF4-FFF2-40B4-BE49-F238E27FC236}">
                <a16:creationId xmlns:a16="http://schemas.microsoft.com/office/drawing/2014/main" id="{CE19B13A-2D00-40E7-A613-E34ADEB61C4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25565AC-B2B2-492F-857C-08CD628F2EAF}"/>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1573541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ABECA-DA9F-43EA-98D2-F972581397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7A080B6-822A-405D-9E7C-0F17074929A7}"/>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4" name="Footer Placeholder 3">
            <a:extLst>
              <a:ext uri="{FF2B5EF4-FFF2-40B4-BE49-F238E27FC236}">
                <a16:creationId xmlns:a16="http://schemas.microsoft.com/office/drawing/2014/main" id="{BB49BEE6-8AAC-4BAB-8785-F4EFE81B6F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C15687-9337-4545-9E1E-980745DCDFDE}"/>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2257025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C5B5FC-FDA5-4275-BF6F-D291D5808AE1}"/>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3" name="Footer Placeholder 2">
            <a:extLst>
              <a:ext uri="{FF2B5EF4-FFF2-40B4-BE49-F238E27FC236}">
                <a16:creationId xmlns:a16="http://schemas.microsoft.com/office/drawing/2014/main" id="{F7FBA92F-4C57-4DEC-9F6D-3E17E5B863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6BC91A-5D6E-44E3-BCBB-371F6EDEC01E}"/>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572838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99928-B7F4-4B3E-918D-60FCC4C6E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FC5DEEE-B618-40CD-B2A5-ED7DF2C20A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C3745FC-E15C-4122-9656-32728600BD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78BB0FA-B7A3-456C-BD0B-C96B5E3E5A2A}"/>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6" name="Footer Placeholder 5">
            <a:extLst>
              <a:ext uri="{FF2B5EF4-FFF2-40B4-BE49-F238E27FC236}">
                <a16:creationId xmlns:a16="http://schemas.microsoft.com/office/drawing/2014/main" id="{B9B8F9DB-38C8-4EE1-A93E-A96462F40E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E94672-2D66-4B46-B989-01029F2DBA31}"/>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2294293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8FCA2-88AC-489E-80FB-4E3A2166BA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D26F5B-4CF5-427E-A37F-2762D5EE46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68A7897-0AD4-48F7-966E-8FB13CDCCC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CD48E1D-ABB3-463F-A409-2EBB3783229A}"/>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6" name="Footer Placeholder 5">
            <a:extLst>
              <a:ext uri="{FF2B5EF4-FFF2-40B4-BE49-F238E27FC236}">
                <a16:creationId xmlns:a16="http://schemas.microsoft.com/office/drawing/2014/main" id="{381EE129-0711-4F8B-AF4D-2743A8A63C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845CE6-B764-4011-942A-4E4D20D8B1AD}"/>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3513456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ABC55-EC20-43CD-9184-493F76F164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21DA8A-E154-4846-A3DA-B97CD2EBE22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EA8285-4112-4EEF-B7C5-D1F6E2405B4A}"/>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2D2FEA3D-0AA0-4CA8-BF36-A27B40B73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42C2E-42E3-4F32-973C-BE5AC61466C1}"/>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3603345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855EA2-260A-460C-8A42-EAD1366765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C93929-D876-4A2E-A933-DFE584766F9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1C28FD-0955-4021-9222-DD6A2B640F88}"/>
              </a:ext>
            </a:extLst>
          </p:cNvPr>
          <p:cNvSpPr>
            <a:spLocks noGrp="1"/>
          </p:cNvSpPr>
          <p:nvPr>
            <p:ph type="dt" sz="half" idx="10"/>
          </p:nvPr>
        </p:nvSpPr>
        <p:spPr/>
        <p:txBody>
          <a:body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53E1057D-6407-413F-AF27-866645F450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D26B67-1634-41E5-90EB-54479377126D}"/>
              </a:ext>
            </a:extLst>
          </p:cNvPr>
          <p:cNvSpPr>
            <a:spLocks noGrp="1"/>
          </p:cNvSpPr>
          <p:nvPr>
            <p:ph type="sldNum" sz="quarter" idx="12"/>
          </p:nvPr>
        </p:nvSpPr>
        <p:spPr/>
        <p:txBody>
          <a:bodyPr/>
          <a:lstStyle/>
          <a:p>
            <a:fld id="{70A4A015-3F19-4100-BB94-DAF0F40C27ED}" type="slidenum">
              <a:rPr lang="en-GB" smtClean="0"/>
              <a:t>‹#›</a:t>
            </a:fld>
            <a:endParaRPr lang="en-GB"/>
          </a:p>
        </p:txBody>
      </p:sp>
    </p:spTree>
    <p:extLst>
      <p:ext uri="{BB962C8B-B14F-4D97-AF65-F5344CB8AC3E}">
        <p14:creationId xmlns:p14="http://schemas.microsoft.com/office/powerpoint/2010/main" val="2554121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814BCD-0D59-4DF4-AEA4-BA529C953A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778C5E-233C-403C-86CF-57C6237BA2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F94E0D-E61A-4FCA-9978-C69777654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85C77D-F356-40BF-B843-17E434F01E18}" type="datetimeFigureOut">
              <a:rPr lang="en-GB" smtClean="0"/>
              <a:t>06/04/2020</a:t>
            </a:fld>
            <a:endParaRPr lang="en-GB"/>
          </a:p>
        </p:txBody>
      </p:sp>
      <p:sp>
        <p:nvSpPr>
          <p:cNvPr id="5" name="Footer Placeholder 4">
            <a:extLst>
              <a:ext uri="{FF2B5EF4-FFF2-40B4-BE49-F238E27FC236}">
                <a16:creationId xmlns:a16="http://schemas.microsoft.com/office/drawing/2014/main" id="{92C3008B-5729-41C7-9892-91D6C37FC2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0F9098-57D5-42A5-85B0-D71C04738F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A4A015-3F19-4100-BB94-DAF0F40C27ED}" type="slidenum">
              <a:rPr lang="en-GB" smtClean="0"/>
              <a:t>‹#›</a:t>
            </a:fld>
            <a:endParaRPr lang="en-GB"/>
          </a:p>
        </p:txBody>
      </p:sp>
    </p:spTree>
    <p:extLst>
      <p:ext uri="{BB962C8B-B14F-4D97-AF65-F5344CB8AC3E}">
        <p14:creationId xmlns:p14="http://schemas.microsoft.com/office/powerpoint/2010/main" val="4160176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6C7AB-203B-4C86-BD02-AE4421BBFFD0}"/>
              </a:ext>
            </a:extLst>
          </p:cNvPr>
          <p:cNvSpPr>
            <a:spLocks noGrp="1"/>
          </p:cNvSpPr>
          <p:nvPr>
            <p:ph type="ctrTitle"/>
          </p:nvPr>
        </p:nvSpPr>
        <p:spPr/>
        <p:txBody>
          <a:bodyPr/>
          <a:lstStyle/>
          <a:p>
            <a:r>
              <a:rPr lang="en-GB" dirty="0">
                <a:solidFill>
                  <a:schemeClr val="tx2">
                    <a:lumMod val="60000"/>
                    <a:lumOff val="40000"/>
                  </a:schemeClr>
                </a:solidFill>
                <a:latin typeface="Algerian" panose="04020705040A02060702" pitchFamily="82" charset="0"/>
              </a:rPr>
              <a:t>Ernest Shackleton</a:t>
            </a:r>
          </a:p>
        </p:txBody>
      </p:sp>
      <p:sp>
        <p:nvSpPr>
          <p:cNvPr id="3" name="Subtitle 2">
            <a:extLst>
              <a:ext uri="{FF2B5EF4-FFF2-40B4-BE49-F238E27FC236}">
                <a16:creationId xmlns:a16="http://schemas.microsoft.com/office/drawing/2014/main" id="{39AC5F9B-3999-41B0-B6A4-39974057915D}"/>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460979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CB4-F5DE-45E1-9CB7-5A7C356AB09E}"/>
              </a:ext>
            </a:extLst>
          </p:cNvPr>
          <p:cNvSpPr>
            <a:spLocks noGrp="1"/>
          </p:cNvSpPr>
          <p:nvPr>
            <p:ph type="ctrTitle"/>
          </p:nvPr>
        </p:nvSpPr>
        <p:spPr>
          <a:xfrm>
            <a:off x="1524000" y="204950"/>
            <a:ext cx="9144000" cy="971715"/>
          </a:xfrm>
        </p:spPr>
        <p:txBody>
          <a:bodyPr/>
          <a:lstStyle/>
          <a:p>
            <a:r>
              <a:rPr lang="en-GB" dirty="0"/>
              <a:t>Fun Facts!</a:t>
            </a:r>
          </a:p>
        </p:txBody>
      </p:sp>
      <p:sp>
        <p:nvSpPr>
          <p:cNvPr id="3" name="Subtitle 2">
            <a:extLst>
              <a:ext uri="{FF2B5EF4-FFF2-40B4-BE49-F238E27FC236}">
                <a16:creationId xmlns:a16="http://schemas.microsoft.com/office/drawing/2014/main" id="{CB6B9968-7B25-43B7-A15F-719B2AC87606}"/>
              </a:ext>
            </a:extLst>
          </p:cNvPr>
          <p:cNvSpPr>
            <a:spLocks noGrp="1"/>
          </p:cNvSpPr>
          <p:nvPr>
            <p:ph type="subTitle" idx="1"/>
          </p:nvPr>
        </p:nvSpPr>
        <p:spPr>
          <a:xfrm>
            <a:off x="371061" y="1561202"/>
            <a:ext cx="7354957" cy="3872189"/>
          </a:xfrm>
        </p:spPr>
        <p:txBody>
          <a:bodyPr>
            <a:normAutofit/>
          </a:bodyPr>
          <a:lstStyle/>
          <a:p>
            <a:pPr marL="457200" indent="-457200" algn="l">
              <a:buFont typeface="+mj-lt"/>
              <a:buAutoNum type="arabicPeriod"/>
            </a:pPr>
            <a:r>
              <a:rPr lang="en-GB" dirty="0"/>
              <a:t>He was born in Ireland</a:t>
            </a:r>
          </a:p>
          <a:p>
            <a:pPr marL="457200" indent="-457200" algn="l">
              <a:buFont typeface="+mj-lt"/>
              <a:buAutoNum type="arabicPeriod"/>
            </a:pPr>
            <a:r>
              <a:rPr lang="en-GB" dirty="0"/>
              <a:t>He was second out of ten children</a:t>
            </a:r>
          </a:p>
          <a:p>
            <a:pPr marL="457200" indent="-457200" algn="l">
              <a:buFont typeface="+mj-lt"/>
              <a:buAutoNum type="arabicPeriod"/>
            </a:pPr>
            <a:r>
              <a:rPr lang="en-GB" dirty="0"/>
              <a:t>His father was a doctor</a:t>
            </a:r>
          </a:p>
          <a:p>
            <a:pPr marL="457200" indent="-457200" algn="l">
              <a:buFont typeface="+mj-lt"/>
              <a:buAutoNum type="arabicPeriod"/>
            </a:pPr>
            <a:r>
              <a:rPr lang="en-GB" dirty="0"/>
              <a:t>Ernest did not like school except reading and poetry</a:t>
            </a:r>
          </a:p>
          <a:p>
            <a:pPr marL="457200" indent="-457200" algn="l">
              <a:buFont typeface="+mj-lt"/>
              <a:buAutoNum type="arabicPeriod"/>
            </a:pPr>
            <a:r>
              <a:rPr lang="en-GB" dirty="0"/>
              <a:t>Had always been drawn to the South Pole</a:t>
            </a:r>
          </a:p>
        </p:txBody>
      </p:sp>
      <p:pic>
        <p:nvPicPr>
          <p:cNvPr id="1026" name="Picture 2" descr="Ernest Shackleton and the Endurance expedition, preparation and ...">
            <a:extLst>
              <a:ext uri="{FF2B5EF4-FFF2-40B4-BE49-F238E27FC236}">
                <a16:creationId xmlns:a16="http://schemas.microsoft.com/office/drawing/2014/main" id="{426AEAB1-26A0-42B3-9F15-94908ED2A9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26018" y="1634822"/>
            <a:ext cx="3747831" cy="4764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676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CB4-F5DE-45E1-9CB7-5A7C356AB09E}"/>
              </a:ext>
            </a:extLst>
          </p:cNvPr>
          <p:cNvSpPr>
            <a:spLocks noGrp="1"/>
          </p:cNvSpPr>
          <p:nvPr>
            <p:ph type="ctrTitle"/>
          </p:nvPr>
        </p:nvSpPr>
        <p:spPr>
          <a:xfrm>
            <a:off x="1524000" y="204950"/>
            <a:ext cx="9144000" cy="971715"/>
          </a:xfrm>
        </p:spPr>
        <p:txBody>
          <a:bodyPr/>
          <a:lstStyle/>
          <a:p>
            <a:r>
              <a:rPr lang="en-GB" dirty="0"/>
              <a:t>1901</a:t>
            </a:r>
          </a:p>
        </p:txBody>
      </p:sp>
      <p:sp>
        <p:nvSpPr>
          <p:cNvPr id="3" name="Subtitle 2">
            <a:extLst>
              <a:ext uri="{FF2B5EF4-FFF2-40B4-BE49-F238E27FC236}">
                <a16:creationId xmlns:a16="http://schemas.microsoft.com/office/drawing/2014/main" id="{CB6B9968-7B25-43B7-A15F-719B2AC87606}"/>
              </a:ext>
            </a:extLst>
          </p:cNvPr>
          <p:cNvSpPr>
            <a:spLocks noGrp="1"/>
          </p:cNvSpPr>
          <p:nvPr>
            <p:ph type="subTitle" idx="1"/>
          </p:nvPr>
        </p:nvSpPr>
        <p:spPr>
          <a:xfrm>
            <a:off x="384313" y="1773237"/>
            <a:ext cx="9144000" cy="3580641"/>
          </a:xfrm>
        </p:spPr>
        <p:txBody>
          <a:bodyPr>
            <a:normAutofit/>
          </a:bodyPr>
          <a:lstStyle/>
          <a:p>
            <a:pPr algn="l"/>
            <a:r>
              <a:rPr lang="en-GB" dirty="0"/>
              <a:t>Earnest went on his first expedition when he was 25 but he was sent home because he was sick!</a:t>
            </a:r>
          </a:p>
          <a:p>
            <a:pPr algn="l"/>
            <a:endParaRPr lang="en-GB" dirty="0"/>
          </a:p>
          <a:p>
            <a:pPr algn="l"/>
            <a:endParaRPr lang="en-GB" dirty="0"/>
          </a:p>
          <a:p>
            <a:pPr algn="l"/>
            <a:r>
              <a:rPr lang="en-GB" dirty="0">
                <a:solidFill>
                  <a:srgbClr val="FF0000"/>
                </a:solidFill>
              </a:rPr>
              <a:t>Ships name-Discovery</a:t>
            </a:r>
          </a:p>
        </p:txBody>
      </p:sp>
      <p:pic>
        <p:nvPicPr>
          <p:cNvPr id="1026" name="Picture 2" descr="Discovery Expedition - Wikipedia">
            <a:extLst>
              <a:ext uri="{FF2B5EF4-FFF2-40B4-BE49-F238E27FC236}">
                <a16:creationId xmlns:a16="http://schemas.microsoft.com/office/drawing/2014/main" id="{51F4CB3A-8202-496C-9957-E1FEBC9AE6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4056" y="2322631"/>
            <a:ext cx="5343362" cy="3714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740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CB4-F5DE-45E1-9CB7-5A7C356AB09E}"/>
              </a:ext>
            </a:extLst>
          </p:cNvPr>
          <p:cNvSpPr>
            <a:spLocks noGrp="1"/>
          </p:cNvSpPr>
          <p:nvPr>
            <p:ph type="ctrTitle"/>
          </p:nvPr>
        </p:nvSpPr>
        <p:spPr>
          <a:xfrm>
            <a:off x="1524000" y="204950"/>
            <a:ext cx="9144000" cy="971715"/>
          </a:xfrm>
        </p:spPr>
        <p:txBody>
          <a:bodyPr/>
          <a:lstStyle/>
          <a:p>
            <a:r>
              <a:rPr lang="en-GB" dirty="0"/>
              <a:t>1907</a:t>
            </a:r>
          </a:p>
        </p:txBody>
      </p:sp>
      <p:sp>
        <p:nvSpPr>
          <p:cNvPr id="3" name="Subtitle 2">
            <a:extLst>
              <a:ext uri="{FF2B5EF4-FFF2-40B4-BE49-F238E27FC236}">
                <a16:creationId xmlns:a16="http://schemas.microsoft.com/office/drawing/2014/main" id="{CB6B9968-7B25-43B7-A15F-719B2AC87606}"/>
              </a:ext>
            </a:extLst>
          </p:cNvPr>
          <p:cNvSpPr>
            <a:spLocks noGrp="1"/>
          </p:cNvSpPr>
          <p:nvPr>
            <p:ph type="subTitle" idx="1"/>
          </p:nvPr>
        </p:nvSpPr>
        <p:spPr>
          <a:xfrm>
            <a:off x="384313" y="1773238"/>
            <a:ext cx="9144000" cy="3275840"/>
          </a:xfrm>
        </p:spPr>
        <p:txBody>
          <a:bodyPr>
            <a:normAutofit/>
          </a:bodyPr>
          <a:lstStyle/>
          <a:p>
            <a:pPr algn="l"/>
            <a:r>
              <a:rPr lang="en-GB" dirty="0"/>
              <a:t>On his second trip he made it within 97 miles of the South Pole before he had to turn back .</a:t>
            </a:r>
          </a:p>
          <a:p>
            <a:pPr algn="l"/>
            <a:endParaRPr lang="en-GB" dirty="0"/>
          </a:p>
          <a:p>
            <a:pPr algn="l"/>
            <a:endParaRPr lang="en-GB" dirty="0"/>
          </a:p>
          <a:p>
            <a:pPr algn="l"/>
            <a:endParaRPr lang="en-GB" dirty="0"/>
          </a:p>
          <a:p>
            <a:pPr algn="l"/>
            <a:r>
              <a:rPr lang="en-GB" dirty="0">
                <a:solidFill>
                  <a:srgbClr val="FF0000"/>
                </a:solidFill>
              </a:rPr>
              <a:t>Ships name-</a:t>
            </a:r>
            <a:r>
              <a:rPr lang="en-GB" dirty="0" err="1">
                <a:solidFill>
                  <a:srgbClr val="FF0000"/>
                </a:solidFill>
              </a:rPr>
              <a:t>Nimrod</a:t>
            </a:r>
            <a:endParaRPr lang="en-GB" dirty="0">
              <a:solidFill>
                <a:srgbClr val="FF0000"/>
              </a:solidFill>
            </a:endParaRPr>
          </a:p>
        </p:txBody>
      </p:sp>
      <p:pic>
        <p:nvPicPr>
          <p:cNvPr id="2050" name="Picture 2" descr="Ernest Shackleton and the Nimrod Expedition - 1907-1909">
            <a:extLst>
              <a:ext uri="{FF2B5EF4-FFF2-40B4-BE49-F238E27FC236}">
                <a16:creationId xmlns:a16="http://schemas.microsoft.com/office/drawing/2014/main" id="{1E4913AF-1A6E-4CEE-A3D4-4BC857A252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6234" y="2317531"/>
            <a:ext cx="6121453" cy="4067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439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CB4-F5DE-45E1-9CB7-5A7C356AB09E}"/>
              </a:ext>
            </a:extLst>
          </p:cNvPr>
          <p:cNvSpPr>
            <a:spLocks noGrp="1"/>
          </p:cNvSpPr>
          <p:nvPr>
            <p:ph type="ctrTitle"/>
          </p:nvPr>
        </p:nvSpPr>
        <p:spPr>
          <a:xfrm>
            <a:off x="1524000" y="204950"/>
            <a:ext cx="9144000" cy="971715"/>
          </a:xfrm>
        </p:spPr>
        <p:txBody>
          <a:bodyPr/>
          <a:lstStyle/>
          <a:p>
            <a:r>
              <a:rPr lang="en-GB" dirty="0"/>
              <a:t> 1914</a:t>
            </a:r>
          </a:p>
        </p:txBody>
      </p:sp>
      <p:sp>
        <p:nvSpPr>
          <p:cNvPr id="3" name="Subtitle 2">
            <a:extLst>
              <a:ext uri="{FF2B5EF4-FFF2-40B4-BE49-F238E27FC236}">
                <a16:creationId xmlns:a16="http://schemas.microsoft.com/office/drawing/2014/main" id="{CB6B9968-7B25-43B7-A15F-719B2AC87606}"/>
              </a:ext>
            </a:extLst>
          </p:cNvPr>
          <p:cNvSpPr>
            <a:spLocks noGrp="1"/>
          </p:cNvSpPr>
          <p:nvPr>
            <p:ph type="subTitle" idx="1"/>
          </p:nvPr>
        </p:nvSpPr>
        <p:spPr>
          <a:xfrm>
            <a:off x="384313" y="1773237"/>
            <a:ext cx="9144000" cy="3328849"/>
          </a:xfrm>
        </p:spPr>
        <p:txBody>
          <a:bodyPr>
            <a:normAutofit/>
          </a:bodyPr>
          <a:lstStyle/>
          <a:p>
            <a:pPr algn="l"/>
            <a:r>
              <a:rPr lang="en-GB" dirty="0"/>
              <a:t>After two attempts, he set the target of going past the South Pole via Antarctica. He left for his trip in August. After leaving their ship got stuck in ice and sadly sunk, they were on ice for over a year. The crew took small boats to Elephant island. Shackleton and two men went to South Georgia to find help. No one died on this expedition thanks to three words </a:t>
            </a:r>
            <a:r>
              <a:rPr lang="en-GB" u="sng" dirty="0"/>
              <a:t>Shackleton never quits!!!</a:t>
            </a:r>
          </a:p>
          <a:p>
            <a:pPr algn="l"/>
            <a:endParaRPr lang="en-GB" u="sng" dirty="0"/>
          </a:p>
          <a:p>
            <a:pPr algn="l"/>
            <a:r>
              <a:rPr lang="en-GB" dirty="0">
                <a:solidFill>
                  <a:srgbClr val="FF0000"/>
                </a:solidFill>
              </a:rPr>
              <a:t>Ships name - Endurance</a:t>
            </a:r>
          </a:p>
        </p:txBody>
      </p:sp>
      <p:pic>
        <p:nvPicPr>
          <p:cNvPr id="3074" name="Picture 2" descr="Sir Ernest Shackleton Endurance Expedition - The Garda Post">
            <a:extLst>
              <a:ext uri="{FF2B5EF4-FFF2-40B4-BE49-F238E27FC236}">
                <a16:creationId xmlns:a16="http://schemas.microsoft.com/office/drawing/2014/main" id="{4B65ED97-3FE4-425F-AB22-13418FD612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0966" y="3662481"/>
            <a:ext cx="4067503" cy="3007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404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1CCB4-F5DE-45E1-9CB7-5A7C356AB09E}"/>
              </a:ext>
            </a:extLst>
          </p:cNvPr>
          <p:cNvSpPr>
            <a:spLocks noGrp="1"/>
          </p:cNvSpPr>
          <p:nvPr>
            <p:ph type="ctrTitle"/>
          </p:nvPr>
        </p:nvSpPr>
        <p:spPr>
          <a:xfrm>
            <a:off x="1524000" y="204950"/>
            <a:ext cx="9144000" cy="971715"/>
          </a:xfrm>
        </p:spPr>
        <p:txBody>
          <a:bodyPr/>
          <a:lstStyle/>
          <a:p>
            <a:r>
              <a:rPr lang="en-GB" dirty="0"/>
              <a:t>1922</a:t>
            </a:r>
          </a:p>
        </p:txBody>
      </p:sp>
      <p:sp>
        <p:nvSpPr>
          <p:cNvPr id="3" name="Subtitle 2">
            <a:extLst>
              <a:ext uri="{FF2B5EF4-FFF2-40B4-BE49-F238E27FC236}">
                <a16:creationId xmlns:a16="http://schemas.microsoft.com/office/drawing/2014/main" id="{CB6B9968-7B25-43B7-A15F-719B2AC87606}"/>
              </a:ext>
            </a:extLst>
          </p:cNvPr>
          <p:cNvSpPr>
            <a:spLocks noGrp="1"/>
          </p:cNvSpPr>
          <p:nvPr>
            <p:ph type="subTitle" idx="1"/>
          </p:nvPr>
        </p:nvSpPr>
        <p:spPr>
          <a:xfrm>
            <a:off x="384313" y="2945381"/>
            <a:ext cx="2784556" cy="1655762"/>
          </a:xfrm>
        </p:spPr>
        <p:txBody>
          <a:bodyPr/>
          <a:lstStyle/>
          <a:p>
            <a:r>
              <a:rPr lang="en-GB" dirty="0"/>
              <a:t>Sadly on his 4</a:t>
            </a:r>
            <a:r>
              <a:rPr lang="en-GB" baseline="30000" dirty="0"/>
              <a:t>th</a:t>
            </a:r>
            <a:r>
              <a:rPr lang="en-GB" dirty="0"/>
              <a:t> expedition he died from a heart attack in South Georgia.</a:t>
            </a:r>
          </a:p>
        </p:txBody>
      </p:sp>
      <p:pic>
        <p:nvPicPr>
          <p:cNvPr id="4098" name="Picture 2" descr="Lead your team like Ernest Shackleton. | The Predictive Index">
            <a:extLst>
              <a:ext uri="{FF2B5EF4-FFF2-40B4-BE49-F238E27FC236}">
                <a16:creationId xmlns:a16="http://schemas.microsoft.com/office/drawing/2014/main" id="{ED05A2D0-3C19-4BF1-B74B-5F52565C03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6234" y="1307466"/>
            <a:ext cx="7493220" cy="5550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3967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189</Words>
  <Application>Microsoft Office PowerPoint</Application>
  <PresentationFormat>Widescreen</PresentationFormat>
  <Paragraphs>24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Algerian</vt:lpstr>
      <vt:lpstr>Arial</vt:lpstr>
      <vt:lpstr>Calibri</vt:lpstr>
      <vt:lpstr>Calibri Light</vt:lpstr>
      <vt:lpstr>Office Theme</vt:lpstr>
      <vt:lpstr>Ernest Shackleton</vt:lpstr>
      <vt:lpstr>Fun Facts!</vt:lpstr>
      <vt:lpstr>1901</vt:lpstr>
      <vt:lpstr>1907</vt:lpstr>
      <vt:lpstr> 1914</vt:lpstr>
      <vt:lpstr>1922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Ernest Shackleton</dc:title>
  <dc:creator>Sarah Smith</dc:creator>
  <cp:lastModifiedBy>Merdon Junior School</cp:lastModifiedBy>
  <cp:revision>10</cp:revision>
  <dcterms:created xsi:type="dcterms:W3CDTF">2020-04-01T14:51:03Z</dcterms:created>
  <dcterms:modified xsi:type="dcterms:W3CDTF">2020-04-06T12:50:45Z</dcterms:modified>
</cp:coreProperties>
</file>