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handoutMasterIdLst>
    <p:handoutMasterId r:id="rId13"/>
  </p:handoutMasterIdLst>
  <p:sldIdLst>
    <p:sldId id="256" r:id="rId2"/>
    <p:sldId id="258" r:id="rId3"/>
    <p:sldId id="259" r:id="rId4"/>
    <p:sldId id="266" r:id="rId5"/>
    <p:sldId id="273" r:id="rId6"/>
    <p:sldId id="264" r:id="rId7"/>
    <p:sldId id="270" r:id="rId8"/>
    <p:sldId id="269" r:id="rId9"/>
    <p:sldId id="274" r:id="rId10"/>
    <p:sldId id="271" r:id="rId11"/>
    <p:sldId id="276" r:id="rId12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53" autoAdjust="0"/>
    <p:restoredTop sz="94660"/>
  </p:normalViewPr>
  <p:slideViewPr>
    <p:cSldViewPr>
      <p:cViewPr varScale="1">
        <p:scale>
          <a:sx n="73" d="100"/>
          <a:sy n="73" d="100"/>
        </p:scale>
        <p:origin x="150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8E2631-C048-4CD8-8155-46E3C060654F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31F09-27AC-4A05-B4EA-3B7916458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8073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4FF6FD3-6F07-423E-9C58-2A298B8B8089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merdon-junior-school.secure-primarysite.net/information-for-parents-4/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merdon-junior-school.secure-primarysite.net/autumn-1-17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www.merdon.hants.sch.uk/" TargetMode="Externa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6585" y="945049"/>
            <a:ext cx="6552728" cy="1108720"/>
          </a:xfrm>
        </p:spPr>
        <p:txBody>
          <a:bodyPr>
            <a:normAutofit fontScale="90000"/>
          </a:bodyPr>
          <a:lstStyle/>
          <a:p>
            <a:r>
              <a:rPr lang="en-GB" dirty="0"/>
              <a:t>Welcome to </a:t>
            </a:r>
            <a:r>
              <a:rPr lang="en-GB" dirty="0" smtClean="0"/>
              <a:t>AFRICA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9984" y="2053769"/>
            <a:ext cx="5982488" cy="1752600"/>
          </a:xfrm>
        </p:spPr>
        <p:txBody>
          <a:bodyPr>
            <a:normAutofit/>
          </a:bodyPr>
          <a:lstStyle/>
          <a:p>
            <a:r>
              <a:rPr lang="en-GB" sz="4800" dirty="0"/>
              <a:t>Year </a:t>
            </a:r>
            <a:r>
              <a:rPr lang="en-GB" sz="4800" dirty="0" smtClean="0"/>
              <a:t>4</a:t>
            </a:r>
            <a:endParaRPr lang="en-GB" sz="4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435927"/>
            <a:ext cx="2664296" cy="1872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4673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Team </a:t>
            </a:r>
            <a:r>
              <a:rPr lang="en-GB" dirty="0" smtClean="0"/>
              <a:t>Africa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25144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 smtClean="0"/>
              <a:t>North </a:t>
            </a:r>
            <a:r>
              <a:rPr lang="en-GB" dirty="0"/>
              <a:t>Africa </a:t>
            </a:r>
          </a:p>
          <a:p>
            <a:pPr marL="0" indent="0" algn="ctr">
              <a:buNone/>
            </a:pPr>
            <a:r>
              <a:rPr lang="en-GB" dirty="0" smtClean="0"/>
              <a:t>Mrs </a:t>
            </a:r>
            <a:r>
              <a:rPr lang="en-GB" dirty="0"/>
              <a:t>Simmonds, </a:t>
            </a:r>
            <a:r>
              <a:rPr lang="en-GB" dirty="0" smtClean="0"/>
              <a:t>Mrs </a:t>
            </a:r>
            <a:r>
              <a:rPr lang="en-GB" dirty="0"/>
              <a:t>Tones and Mrs Buckley.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South Africa </a:t>
            </a:r>
          </a:p>
          <a:p>
            <a:pPr marL="0" indent="0" algn="ctr">
              <a:buNone/>
            </a:pPr>
            <a:r>
              <a:rPr lang="en-GB" dirty="0" smtClean="0"/>
              <a:t>Mrs </a:t>
            </a:r>
            <a:r>
              <a:rPr lang="en-GB" dirty="0" err="1"/>
              <a:t>Holyoak</a:t>
            </a:r>
            <a:r>
              <a:rPr lang="en-GB" dirty="0"/>
              <a:t> and Mrs </a:t>
            </a:r>
            <a:r>
              <a:rPr lang="en-GB" dirty="0" err="1"/>
              <a:t>Wooton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8520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Weekly Homework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56183"/>
            <a:ext cx="8229600" cy="5297153"/>
          </a:xfrm>
        </p:spPr>
        <p:txBody>
          <a:bodyPr>
            <a:normAutofit/>
          </a:bodyPr>
          <a:lstStyle/>
          <a:p>
            <a:r>
              <a:rPr lang="en-GB" sz="2200" dirty="0"/>
              <a:t>Reading – at least 3 times a week please!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200" dirty="0"/>
              <a:t>Banded books are read at school-Read for pleasure at home</a:t>
            </a:r>
          </a:p>
          <a:p>
            <a:r>
              <a:rPr lang="en-GB" sz="2400" dirty="0"/>
              <a:t>Multiplication and division facts up to 12 x 12 by end of Year 4 (5x ,10x, 2x, 3x, 4x, 8x)</a:t>
            </a:r>
          </a:p>
          <a:p>
            <a:r>
              <a:rPr lang="en-GB" sz="2200" dirty="0" smtClean="0"/>
              <a:t>This </a:t>
            </a:r>
            <a:r>
              <a:rPr lang="en-GB" sz="2200" dirty="0"/>
              <a:t>supports the 4 x a week Rockstar sessions</a:t>
            </a:r>
            <a:r>
              <a:rPr lang="en-US" sz="2200" dirty="0"/>
              <a:t> -children can practice their times tables online on </a:t>
            </a:r>
            <a:r>
              <a:rPr lang="en-US" sz="2200" dirty="0" err="1"/>
              <a:t>Rockstars</a:t>
            </a:r>
            <a:r>
              <a:rPr lang="en-US" sz="2200" dirty="0"/>
              <a:t>. They can also still use </a:t>
            </a:r>
            <a:r>
              <a:rPr lang="en-US" sz="2200" dirty="0" err="1" smtClean="0"/>
              <a:t>Mathletics</a:t>
            </a:r>
            <a:r>
              <a:rPr lang="en-US" sz="2200" dirty="0" smtClean="0"/>
              <a:t> </a:t>
            </a:r>
            <a:r>
              <a:rPr lang="en-US" sz="2200" dirty="0"/>
              <a:t>. Homework will be set weekly to revise the weeks Math topic.</a:t>
            </a:r>
            <a:endParaRPr lang="en-GB" sz="22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2200" dirty="0"/>
              <a:t>Spelling through Spelling Shed the words are also on the website. </a:t>
            </a:r>
            <a:endParaRPr lang="en-GB" sz="2200" dirty="0" smtClean="0"/>
          </a:p>
          <a:p>
            <a:r>
              <a:rPr lang="en-GB" sz="2200" dirty="0" smtClean="0"/>
              <a:t>Their </a:t>
            </a:r>
            <a:r>
              <a:rPr lang="en-GB" sz="2200" dirty="0"/>
              <a:t>logins for Spelling Shed, Mathletics and </a:t>
            </a:r>
            <a:r>
              <a:rPr lang="en-GB" sz="2200" dirty="0" err="1"/>
              <a:t>Rockstars</a:t>
            </a:r>
            <a:r>
              <a:rPr lang="en-GB" sz="2200" dirty="0"/>
              <a:t> are the </a:t>
            </a:r>
            <a:r>
              <a:rPr lang="en-GB" sz="2200" dirty="0" smtClean="0"/>
              <a:t>same</a:t>
            </a:r>
          </a:p>
          <a:p>
            <a:r>
              <a:rPr lang="en-GB" sz="2200" dirty="0" smtClean="0"/>
              <a:t>In the event of a Bubble closure– Learning will be set on Google Classroom</a:t>
            </a:r>
            <a:endParaRPr lang="en-GB" sz="2200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C11EA65-E557-43A6-98E0-E9E71D67AC5D}"/>
              </a:ext>
            </a:extLst>
          </p:cNvPr>
          <p:cNvSpPr/>
          <p:nvPr/>
        </p:nvSpPr>
        <p:spPr>
          <a:xfrm>
            <a:off x="3635896" y="5530006"/>
            <a:ext cx="58326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https://merdon-junior-school.secure-primarysite.net/information-for-parents-4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591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6995120" cy="780696"/>
          </a:xfrm>
        </p:spPr>
        <p:txBody>
          <a:bodyPr>
            <a:normAutofit/>
          </a:bodyPr>
          <a:lstStyle/>
          <a:p>
            <a:r>
              <a:rPr lang="en-GB" dirty="0"/>
              <a:t>Systems and 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968552"/>
          </a:xfrm>
        </p:spPr>
        <p:txBody>
          <a:bodyPr>
            <a:normAutofit/>
          </a:bodyPr>
          <a:lstStyle/>
          <a:p>
            <a:r>
              <a:rPr lang="en-GB" dirty="0"/>
              <a:t>Healthy snacks – no nuts</a:t>
            </a:r>
          </a:p>
          <a:p>
            <a:r>
              <a:rPr lang="en-GB" dirty="0" smtClean="0"/>
              <a:t>PE </a:t>
            </a:r>
            <a:r>
              <a:rPr lang="en-GB" dirty="0"/>
              <a:t>days are </a:t>
            </a:r>
            <a:r>
              <a:rPr lang="en-GB" dirty="0" smtClean="0"/>
              <a:t>on Wednesday and Friday-please wear </a:t>
            </a:r>
            <a:r>
              <a:rPr lang="en-GB" dirty="0" smtClean="0"/>
              <a:t>kits to school</a:t>
            </a:r>
            <a:endParaRPr lang="en-GB" dirty="0"/>
          </a:p>
          <a:p>
            <a:r>
              <a:rPr lang="en-GB" dirty="0" smtClean="0"/>
              <a:t>Our Learning Values are IGNITE </a:t>
            </a:r>
            <a:r>
              <a:rPr lang="en-GB" dirty="0"/>
              <a:t>and </a:t>
            </a:r>
            <a:r>
              <a:rPr lang="en-GB" dirty="0" smtClean="0"/>
              <a:t>our Behaviour values are HEART</a:t>
            </a:r>
            <a:endParaRPr lang="en-GB" dirty="0"/>
          </a:p>
          <a:p>
            <a:r>
              <a:rPr lang="en-GB" dirty="0" smtClean="0"/>
              <a:t>Home </a:t>
            </a:r>
            <a:r>
              <a:rPr lang="en-GB" dirty="0"/>
              <a:t>work set on Thursday for the following Tuesday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There are regular opportunities to hand wash and sanitise hand throughout the day.</a:t>
            </a:r>
          </a:p>
          <a:p>
            <a:r>
              <a:rPr lang="en-GB" dirty="0" smtClean="0"/>
              <a:t>Lunch is eaten in classrooms. </a:t>
            </a:r>
          </a:p>
          <a:p>
            <a:pPr marL="13716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59968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56396"/>
            <a:ext cx="6995120" cy="780696"/>
          </a:xfrm>
        </p:spPr>
        <p:txBody>
          <a:bodyPr>
            <a:normAutofit/>
          </a:bodyPr>
          <a:lstStyle/>
          <a:p>
            <a:r>
              <a:rPr lang="en-GB" dirty="0" smtClean="0"/>
              <a:t>Our Creative Curriculum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968552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53783"/>
            <a:ext cx="1800200" cy="1198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229866" y="1347060"/>
            <a:ext cx="8806630" cy="5508529"/>
          </a:xfrm>
          <a:prstGeom prst="rect">
            <a:avLst/>
          </a:prstGeom>
        </p:spPr>
        <p:txBody>
          <a:bodyPr vert="horz">
            <a:normAutofit/>
          </a:bodyPr>
          <a:lstStyle>
            <a:lvl1pPr marL="548640" indent="-411480" algn="l" rtl="0" eaLnBrk="1" latinLnBrk="0" hangingPunct="1">
              <a:spcBef>
                <a:spcPct val="20000"/>
              </a:spcBef>
              <a:buClr>
                <a:schemeClr val="tx1">
                  <a:shade val="95000"/>
                </a:schemeClr>
              </a:buClr>
              <a:buSzPct val="65000"/>
              <a:buFont typeface="Wingdings 2"/>
              <a:buChar char="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68680" indent="-283464" algn="l" rtl="0" eaLnBrk="1" latinLnBrk="0" hangingPunct="1">
              <a:spcBef>
                <a:spcPct val="20000"/>
              </a:spcBef>
              <a:buClr>
                <a:schemeClr val="tx1"/>
              </a:buClr>
              <a:buSzPct val="80000"/>
              <a:buFont typeface="Wingdings 2"/>
              <a:buChar char="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33856" indent="-228600" algn="l" rtl="0" eaLnBrk="1" latinLnBrk="0" hangingPunct="1">
              <a:spcBef>
                <a:spcPct val="20000"/>
              </a:spcBef>
              <a:buClr>
                <a:schemeClr val="tx1"/>
              </a:buClr>
              <a:buSzPct val="95000"/>
              <a:buFont typeface="Wingdings"/>
              <a:buChar char="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5331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SzPct val="100000"/>
              <a:buFont typeface="Wingdings 3"/>
              <a:buChar char="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533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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64792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3"/>
              <a:buChar char="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65960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67128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68296" indent="-182880" algn="l" rtl="0" eaLnBrk="1" latinLnBrk="0" hangingPunct="1">
              <a:spcBef>
                <a:spcPct val="20000"/>
              </a:spcBef>
              <a:buClr>
                <a:schemeClr val="tx1"/>
              </a:buClr>
              <a:buFont typeface="Wingdings 2"/>
              <a:buChar char="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We aim to provide a vibrant and exciting curriculum that inspires children to want to learn.</a:t>
            </a:r>
          </a:p>
          <a:p>
            <a:r>
              <a:rPr lang="en-GB" dirty="0" smtClean="0"/>
              <a:t>We are proud of our approach with awards from the School of Sanctuary, delivering Refugee and RE weeks whilst being responsive to the world around us.</a:t>
            </a:r>
          </a:p>
          <a:p>
            <a:r>
              <a:rPr lang="en-GB" dirty="0" smtClean="0"/>
              <a:t>Outdoor Learning will require outdoor clothes. We will let you know when in advance</a:t>
            </a:r>
          </a:p>
          <a:p>
            <a:r>
              <a:rPr lang="en-GB" dirty="0" smtClean="0"/>
              <a:t>Trips, residential and visitors are currently on hold. New and exciting ways to provide experiences and opportunities are being looked at.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260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5370"/>
            <a:ext cx="8229600" cy="1143000"/>
          </a:xfrm>
        </p:spPr>
        <p:txBody>
          <a:bodyPr/>
          <a:lstStyle/>
          <a:p>
            <a:r>
              <a:rPr lang="en-GB" dirty="0"/>
              <a:t>So far…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328592"/>
          </a:xfrm>
        </p:spPr>
        <p:txBody>
          <a:bodyPr>
            <a:normAutofit/>
          </a:bodyPr>
          <a:lstStyle/>
          <a:p>
            <a:r>
              <a:rPr lang="en-GB" sz="3200" dirty="0"/>
              <a:t>All the children have settled in well.</a:t>
            </a:r>
          </a:p>
          <a:p>
            <a:r>
              <a:rPr lang="en-GB" sz="3200" dirty="0"/>
              <a:t>Have visited the library and have all taken out at least one book.</a:t>
            </a:r>
          </a:p>
          <a:p>
            <a:r>
              <a:rPr lang="en-GB" sz="3200" dirty="0"/>
              <a:t>Have been introduced to our topic for this term –Our Planet.</a:t>
            </a:r>
            <a:endParaRPr lang="en-GB" sz="3200" dirty="0" smtClean="0"/>
          </a:p>
          <a:p>
            <a:r>
              <a:rPr lang="en-GB" sz="3200" dirty="0" smtClean="0"/>
              <a:t>They have already produced some fantastic work see our class pages on </a:t>
            </a:r>
            <a:r>
              <a:rPr lang="en-GB" sz="3200" dirty="0"/>
              <a:t>the website. </a:t>
            </a:r>
            <a:r>
              <a:rPr lang="en-GB" sz="3200" dirty="0">
                <a:hlinkClick r:id="rId2"/>
              </a:rPr>
              <a:t>https://merdon-junior-school.secure-primarysite.net/autumn-1-17</a:t>
            </a:r>
            <a:r>
              <a:rPr lang="en-GB" sz="3200" dirty="0" smtClean="0">
                <a:hlinkClick r:id="rId2"/>
              </a:rPr>
              <a:t>/</a:t>
            </a:r>
            <a:endParaRPr lang="en-GB" sz="3200" dirty="0" smtClean="0"/>
          </a:p>
          <a:p>
            <a:endParaRPr lang="en-GB" sz="3200" dirty="0"/>
          </a:p>
          <a:p>
            <a:endParaRPr lang="en-GB" sz="3200" dirty="0" smtClean="0"/>
          </a:p>
          <a:p>
            <a:pPr marL="13716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329152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The Website…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You will be able to access;</a:t>
            </a:r>
          </a:p>
          <a:p>
            <a:pPr marL="137160" indent="0">
              <a:buNone/>
            </a:pPr>
            <a:endParaRPr lang="en-GB" dirty="0"/>
          </a:p>
          <a:p>
            <a:r>
              <a:rPr lang="en-GB" sz="2000" dirty="0"/>
              <a:t>Your child’s class page with updates on learning and homework</a:t>
            </a:r>
          </a:p>
          <a:p>
            <a:r>
              <a:rPr lang="en-GB" sz="2000" dirty="0"/>
              <a:t>School calendar</a:t>
            </a:r>
          </a:p>
          <a:p>
            <a:r>
              <a:rPr lang="en-GB" sz="2000" dirty="0"/>
              <a:t>Whole school events</a:t>
            </a:r>
          </a:p>
          <a:p>
            <a:r>
              <a:rPr lang="en-GB" sz="2000" dirty="0"/>
              <a:t>Policies</a:t>
            </a:r>
          </a:p>
          <a:p>
            <a:r>
              <a:rPr lang="en-GB" sz="2000" dirty="0"/>
              <a:t>Newsletters</a:t>
            </a:r>
          </a:p>
          <a:p>
            <a:r>
              <a:rPr lang="en-GB" sz="2000" dirty="0"/>
              <a:t>Updates</a:t>
            </a:r>
          </a:p>
          <a:p>
            <a:r>
              <a:rPr lang="en-GB" sz="2000" dirty="0"/>
              <a:t>Safeguarding and E-Safety</a:t>
            </a:r>
          </a:p>
        </p:txBody>
      </p:sp>
      <p:pic>
        <p:nvPicPr>
          <p:cNvPr id="10" name="Content Placeholder 9">
            <a:hlinkClick r:id="rId2"/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l="3874" t="12797" r="21966" b="6487"/>
          <a:stretch/>
        </p:blipFill>
        <p:spPr>
          <a:xfrm>
            <a:off x="193466" y="1772816"/>
            <a:ext cx="4353936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0473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Important information: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386" t="11610" r="21221" b="6688"/>
          <a:stretch/>
        </p:blipFill>
        <p:spPr>
          <a:xfrm>
            <a:off x="465774" y="1268760"/>
            <a:ext cx="7722208" cy="4968552"/>
          </a:xfrm>
          <a:prstGeom prst="rect">
            <a:avLst/>
          </a:prstGeom>
        </p:spPr>
      </p:pic>
      <p:sp>
        <p:nvSpPr>
          <p:cNvPr id="7" name="Left Arrow 6"/>
          <p:cNvSpPr/>
          <p:nvPr/>
        </p:nvSpPr>
        <p:spPr>
          <a:xfrm rot="20963983">
            <a:off x="2987824" y="2564904"/>
            <a:ext cx="93610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eft Arrow 7"/>
          <p:cNvSpPr/>
          <p:nvPr/>
        </p:nvSpPr>
        <p:spPr>
          <a:xfrm rot="20963983">
            <a:off x="2996397" y="2949443"/>
            <a:ext cx="93610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Left Arrow 8"/>
          <p:cNvSpPr/>
          <p:nvPr/>
        </p:nvSpPr>
        <p:spPr>
          <a:xfrm rot="20963983">
            <a:off x="3143721" y="5744761"/>
            <a:ext cx="93610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8335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Coronavirus information: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1516" t="9204" r="14594" b="5455"/>
          <a:stretch/>
        </p:blipFill>
        <p:spPr>
          <a:xfrm>
            <a:off x="469628" y="1124743"/>
            <a:ext cx="8217171" cy="5335825"/>
          </a:xfrm>
          <a:prstGeom prst="rect">
            <a:avLst/>
          </a:prstGeom>
        </p:spPr>
      </p:pic>
      <p:sp>
        <p:nvSpPr>
          <p:cNvPr id="5" name="Right Arrow 4"/>
          <p:cNvSpPr/>
          <p:nvPr/>
        </p:nvSpPr>
        <p:spPr>
          <a:xfrm>
            <a:off x="0" y="2780928"/>
            <a:ext cx="1008112" cy="576064"/>
          </a:xfrm>
          <a:prstGeom prst="rightArrow">
            <a:avLst>
              <a:gd name="adj1" fmla="val 50000"/>
              <a:gd name="adj2" fmla="val 51749"/>
            </a:avLst>
          </a:prstGeom>
          <a:solidFill>
            <a:srgbClr val="0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ight Arrow 9"/>
          <p:cNvSpPr/>
          <p:nvPr/>
        </p:nvSpPr>
        <p:spPr>
          <a:xfrm rot="10014802">
            <a:off x="3344989" y="2675981"/>
            <a:ext cx="1498158" cy="209896"/>
          </a:xfrm>
          <a:prstGeom prst="rightArrow">
            <a:avLst>
              <a:gd name="adj1" fmla="val 50000"/>
              <a:gd name="adj2" fmla="val 51749"/>
            </a:avLst>
          </a:prstGeom>
          <a:solidFill>
            <a:srgbClr val="000000"/>
          </a:solid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3696" t="10910" r="15176" b="4091"/>
          <a:stretch/>
        </p:blipFill>
        <p:spPr>
          <a:xfrm>
            <a:off x="504056" y="1268760"/>
            <a:ext cx="8067575" cy="5420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25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Open door policy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Got some exciting news to share? </a:t>
            </a:r>
            <a:r>
              <a:rPr lang="en-GB" dirty="0" smtClean="0"/>
              <a:t>Get your child to share with us.</a:t>
            </a:r>
            <a:endParaRPr lang="en-GB" dirty="0"/>
          </a:p>
          <a:p>
            <a:r>
              <a:rPr lang="en-GB" dirty="0" smtClean="0"/>
              <a:t>If </a:t>
            </a:r>
            <a:r>
              <a:rPr lang="en-GB" dirty="0"/>
              <a:t>you think you are eligible for free school meals, please speak to the office about applying.</a:t>
            </a:r>
          </a:p>
          <a:p>
            <a:r>
              <a:rPr lang="en-GB" dirty="0"/>
              <a:t>Our Designated Safeguarding Lead is </a:t>
            </a:r>
            <a:r>
              <a:rPr lang="en-GB" dirty="0" smtClean="0"/>
              <a:t>Miss </a:t>
            </a:r>
            <a:r>
              <a:rPr lang="en-GB" dirty="0" err="1" smtClean="0"/>
              <a:t>Cunnigham</a:t>
            </a:r>
            <a:r>
              <a:rPr lang="en-GB" dirty="0" smtClean="0"/>
              <a:t> and </a:t>
            </a:r>
            <a:r>
              <a:rPr lang="en-GB" dirty="0"/>
              <a:t>our Deputy DSL is Mrs Tones.</a:t>
            </a:r>
          </a:p>
          <a:p>
            <a:r>
              <a:rPr lang="en-GB" dirty="0"/>
              <a:t>Our pastoral team includes ELSA and FEIPS.</a:t>
            </a:r>
          </a:p>
          <a:p>
            <a:r>
              <a:rPr lang="en-GB" dirty="0"/>
              <a:t>Our </a:t>
            </a:r>
            <a:r>
              <a:rPr lang="en-GB" dirty="0" err="1"/>
              <a:t>SENCo</a:t>
            </a:r>
            <a:r>
              <a:rPr lang="en-GB" dirty="0"/>
              <a:t> is Mrs Tones.</a:t>
            </a:r>
          </a:p>
        </p:txBody>
      </p:sp>
    </p:spTree>
    <p:extLst>
      <p:ext uri="{BB962C8B-B14F-4D97-AF65-F5344CB8AC3E}">
        <p14:creationId xmlns:p14="http://schemas.microsoft.com/office/powerpoint/2010/main" val="42540964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And finally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709160"/>
          </a:xfrm>
        </p:spPr>
        <p:txBody>
          <a:bodyPr>
            <a:normAutofit/>
          </a:bodyPr>
          <a:lstStyle/>
          <a:p>
            <a:r>
              <a:rPr lang="en-GB" dirty="0" smtClean="0"/>
              <a:t>We expect them to complete homework and hand in on time.</a:t>
            </a:r>
          </a:p>
          <a:p>
            <a:r>
              <a:rPr lang="en-GB" dirty="0" smtClean="0"/>
              <a:t>We want then to be responsible for their resources and personal possessions. </a:t>
            </a:r>
          </a:p>
          <a:p>
            <a:r>
              <a:rPr lang="en-GB" dirty="0" smtClean="0"/>
              <a:t>Most of all we want them to enjoy their final year at </a:t>
            </a:r>
            <a:r>
              <a:rPr lang="en-GB" dirty="0" err="1" smtClean="0"/>
              <a:t>Merdon</a:t>
            </a:r>
            <a:r>
              <a:rPr lang="en-GB" dirty="0" smtClean="0"/>
              <a:t>, even in these challenging times.</a:t>
            </a:r>
          </a:p>
          <a:p>
            <a:pPr marL="13716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29701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Custom 1">
      <a:dk1>
        <a:srgbClr val="D1282E"/>
      </a:dk1>
      <a:lt1>
        <a:srgbClr val="FFFFFF"/>
      </a:lt1>
      <a:dk2>
        <a:srgbClr val="D1282E"/>
      </a:dk2>
      <a:lt2>
        <a:srgbClr val="C8C8B1"/>
      </a:lt2>
      <a:accent1>
        <a:srgbClr val="00B050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131</TotalTime>
  <Words>511</Words>
  <Application>Microsoft Office PowerPoint</Application>
  <PresentationFormat>On-screen Show (4:3)</PresentationFormat>
  <Paragraphs>61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Book Antiqua</vt:lpstr>
      <vt:lpstr>Calibri</vt:lpstr>
      <vt:lpstr>Lucida Sans</vt:lpstr>
      <vt:lpstr>Wingdings</vt:lpstr>
      <vt:lpstr>Wingdings 2</vt:lpstr>
      <vt:lpstr>Wingdings 3</vt:lpstr>
      <vt:lpstr>Apex</vt:lpstr>
      <vt:lpstr>Welcome to AFRICA</vt:lpstr>
      <vt:lpstr>Team Africa</vt:lpstr>
      <vt:lpstr>Weekly Homework expectations</vt:lpstr>
      <vt:lpstr>Systems and Routines</vt:lpstr>
      <vt:lpstr>Our Creative Curriculum</vt:lpstr>
      <vt:lpstr>So far…</vt:lpstr>
      <vt:lpstr>PowerPoint Presentation</vt:lpstr>
      <vt:lpstr>PowerPoint Presentation</vt:lpstr>
      <vt:lpstr>PowerPoint Presentation</vt:lpstr>
      <vt:lpstr>Open door policy </vt:lpstr>
      <vt:lpstr>And finally</vt:lpstr>
    </vt:vector>
  </TitlesOfParts>
  <Company>Merdon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__</dc:title>
  <dc:creator>Jo Walker</dc:creator>
  <cp:lastModifiedBy>Claire Martin</cp:lastModifiedBy>
  <cp:revision>79</cp:revision>
  <cp:lastPrinted>2020-10-09T09:09:32Z</cp:lastPrinted>
  <dcterms:created xsi:type="dcterms:W3CDTF">2014-09-15T07:23:02Z</dcterms:created>
  <dcterms:modified xsi:type="dcterms:W3CDTF">2020-10-14T13:36:08Z</dcterms:modified>
</cp:coreProperties>
</file>