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72" r:id="rId4"/>
    <p:sldId id="259" r:id="rId5"/>
    <p:sldId id="258" r:id="rId6"/>
    <p:sldId id="260" r:id="rId7"/>
    <p:sldId id="261" r:id="rId8"/>
    <p:sldId id="262" r:id="rId9"/>
    <p:sldId id="263" r:id="rId10"/>
    <p:sldId id="264" r:id="rId11"/>
    <p:sldId id="265" r:id="rId12"/>
    <p:sldId id="271" r:id="rId13"/>
    <p:sldId id="267" r:id="rId14"/>
    <p:sldId id="268" r:id="rId15"/>
    <p:sldId id="269" r:id="rId16"/>
    <p:sldId id="270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66FF"/>
    <a:srgbClr val="99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F865D5-01C9-44A9-B112-1777676E4BC5}" type="datetimeFigureOut">
              <a:rPr lang="en-GB" smtClean="0"/>
              <a:t>09/07/2020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743345-E4FA-45B6-9026-53961A4041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86075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F865D5-01C9-44A9-B112-1777676E4BC5}" type="datetimeFigureOut">
              <a:rPr lang="en-GB" smtClean="0"/>
              <a:t>09/07/2020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743345-E4FA-45B6-9026-53961A4041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37622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F865D5-01C9-44A9-B112-1777676E4BC5}" type="datetimeFigureOut">
              <a:rPr lang="en-GB" smtClean="0"/>
              <a:t>09/07/2020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743345-E4FA-45B6-9026-53961A4041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84772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F865D5-01C9-44A9-B112-1777676E4BC5}" type="datetimeFigureOut">
              <a:rPr lang="en-GB" smtClean="0"/>
              <a:t>09/07/2020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743345-E4FA-45B6-9026-53961A4041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48462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F865D5-01C9-44A9-B112-1777676E4BC5}" type="datetimeFigureOut">
              <a:rPr lang="en-GB" smtClean="0"/>
              <a:t>09/07/2020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743345-E4FA-45B6-9026-53961A4041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06176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F865D5-01C9-44A9-B112-1777676E4BC5}" type="datetimeFigureOut">
              <a:rPr lang="en-GB" smtClean="0"/>
              <a:t>09/07/2020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743345-E4FA-45B6-9026-53961A4041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07439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F865D5-01C9-44A9-B112-1777676E4BC5}" type="datetimeFigureOut">
              <a:rPr lang="en-GB" smtClean="0"/>
              <a:t>09/07/2020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743345-E4FA-45B6-9026-53961A4041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64239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F865D5-01C9-44A9-B112-1777676E4BC5}" type="datetimeFigureOut">
              <a:rPr lang="en-GB" smtClean="0"/>
              <a:t>09/07/2020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743345-E4FA-45B6-9026-53961A4041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60836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F865D5-01C9-44A9-B112-1777676E4BC5}" type="datetimeFigureOut">
              <a:rPr lang="en-GB" smtClean="0"/>
              <a:t>09/07/2020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743345-E4FA-45B6-9026-53961A4041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21772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F865D5-01C9-44A9-B112-1777676E4BC5}" type="datetimeFigureOut">
              <a:rPr lang="en-GB" smtClean="0"/>
              <a:t>09/07/2020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743345-E4FA-45B6-9026-53961A4041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38329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F865D5-01C9-44A9-B112-1777676E4BC5}" type="datetimeFigureOut">
              <a:rPr lang="en-GB" smtClean="0"/>
              <a:t>09/07/2020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743345-E4FA-45B6-9026-53961A4041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19426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F865D5-01C9-44A9-B112-1777676E4BC5}" type="datetimeFigureOut">
              <a:rPr lang="en-GB" smtClean="0"/>
              <a:t>09/07/2020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743345-E4FA-45B6-9026-53961A4041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293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viewpure.com/7NWQVq9x_AM?start=0&amp;end=0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www.viewpure.com/GjrqP9l4eTs?start=0&amp;end=0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s://merdon-junior-school.primarysite.media/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ocogringo.com/things-to-do/mayan-ruins/palenque-ruins-chiapas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sporcle.com/games/g/southamerica" TargetMode="External"/><Relationship Id="rId2" Type="http://schemas.openxmlformats.org/officeDocument/2006/relationships/hyperlink" Target="https://www.sporcle.com/games/g/northamerica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sporcle.com/games/g/world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062"/>
            <a:ext cx="12192000" cy="6949441"/>
          </a:xfrm>
          <a:prstGeom prst="rect">
            <a:avLst/>
          </a:prstGeom>
        </p:spPr>
      </p:pic>
      <p:sp>
        <p:nvSpPr>
          <p:cNvPr id="6" name="Rectangle 5">
            <a:hlinkClick r:id="rId3"/>
          </p:cNvPr>
          <p:cNvSpPr/>
          <p:nvPr/>
        </p:nvSpPr>
        <p:spPr>
          <a:xfrm>
            <a:off x="8229600" y="2717075"/>
            <a:ext cx="444137" cy="509451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>
            <a:hlinkClick r:id="rId4"/>
          </p:cNvPr>
          <p:cNvSpPr/>
          <p:nvPr/>
        </p:nvSpPr>
        <p:spPr>
          <a:xfrm>
            <a:off x="8229600" y="3540034"/>
            <a:ext cx="444137" cy="470263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7002944" y="2373869"/>
            <a:ext cx="302300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b="1" dirty="0" smtClean="0">
                <a:solidFill>
                  <a:srgbClr val="002060"/>
                </a:solidFill>
              </a:rPr>
              <a:t>Click on the squares for the video</a:t>
            </a:r>
            <a:endParaRPr lang="en-GB" sz="16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93062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165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12475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26726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47717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66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Year 6’s – Watch the Palenque video on the Merdon VRC</a:t>
            </a:r>
          </a:p>
          <a:p>
            <a:pPr marL="0" indent="0">
              <a:buNone/>
            </a:pPr>
            <a:r>
              <a:rPr lang="en-GB" dirty="0">
                <a:hlinkClick r:id="rId2"/>
              </a:rPr>
              <a:t>https://merdon-junior-school.primarysite.media/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008515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52253" y="0"/>
            <a:ext cx="12339763" cy="6858000"/>
          </a:xfrm>
          <a:prstGeom prst="rect">
            <a:avLst/>
          </a:prstGeom>
        </p:spPr>
      </p:pic>
      <p:sp>
        <p:nvSpPr>
          <p:cNvPr id="5" name="Rectangle 4">
            <a:hlinkClick r:id="rId3"/>
          </p:cNvPr>
          <p:cNvSpPr/>
          <p:nvPr/>
        </p:nvSpPr>
        <p:spPr>
          <a:xfrm>
            <a:off x="4389120" y="3696789"/>
            <a:ext cx="431074" cy="470262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32119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66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Watch the Desert Video on the Merdon VRC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30176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25125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21065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66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Watch the Rainbow Mountain video on the Merdon VRC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36420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6212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66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1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/>
          <a:lstStyle/>
          <a:p>
            <a:r>
              <a:rPr lang="en-GB" dirty="0" smtClean="0"/>
              <a:t>Watch the Salt Lake video on the Merdon VRC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70104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975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66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1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/>
          <a:lstStyle/>
          <a:p>
            <a:r>
              <a:rPr lang="en-GB" dirty="0" smtClean="0"/>
              <a:t>Watch the Waterfall video 1 and 2 on the Merdon VRC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728502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28325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67540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66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1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/>
          <a:lstStyle/>
          <a:p>
            <a:r>
              <a:rPr lang="en-GB" dirty="0" smtClean="0"/>
              <a:t>Watch the Ushuaia video on the Merdon VRC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1823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29374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27514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/>
              <a:t>Sporcle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>
                <a:hlinkClick r:id="rId2"/>
              </a:rPr>
              <a:t>North America</a:t>
            </a:r>
            <a:endParaRPr lang="en-GB" dirty="0" smtClean="0"/>
          </a:p>
          <a:p>
            <a:endParaRPr lang="en-GB" dirty="0"/>
          </a:p>
          <a:p>
            <a:r>
              <a:rPr lang="en-GB" dirty="0" smtClean="0">
                <a:hlinkClick r:id="rId3"/>
              </a:rPr>
              <a:t>South America</a:t>
            </a:r>
            <a:endParaRPr lang="en-GB" dirty="0" smtClean="0"/>
          </a:p>
          <a:p>
            <a:endParaRPr lang="en-GB" dirty="0"/>
          </a:p>
          <a:p>
            <a:r>
              <a:rPr lang="en-GB" dirty="0" smtClean="0">
                <a:hlinkClick r:id="rId4"/>
              </a:rPr>
              <a:t>World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735026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210</TotalTime>
  <Words>73</Words>
  <Application>Microsoft Office PowerPoint</Application>
  <PresentationFormat>Widescreen</PresentationFormat>
  <Paragraphs>14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0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Sporcle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Miss Bristow</dc:creator>
  <cp:lastModifiedBy>Merdon Junior School</cp:lastModifiedBy>
  <cp:revision>11</cp:revision>
  <dcterms:created xsi:type="dcterms:W3CDTF">2020-07-08T13:02:44Z</dcterms:created>
  <dcterms:modified xsi:type="dcterms:W3CDTF">2020-07-09T17:11:28Z</dcterms:modified>
</cp:coreProperties>
</file>