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825500" rtl="0" fontAlgn="auto" latinLnBrk="0" hangingPunct="0">
      <a:lnSpc>
        <a:spcPct val="80000"/>
      </a:lnSpc>
      <a:spcBef>
        <a:spcPts val="3600"/>
      </a:spcBef>
      <a:spcAft>
        <a:spcPts val="0"/>
      </a:spcAft>
      <a:buClrTx/>
      <a:buSzTx/>
      <a:buFontTx/>
      <a:buNone/>
      <a:tabLst/>
      <a:defRPr kumimoji="0" sz="4200" b="0" i="1" u="none" strike="noStrike" cap="none" spc="-42" normalizeH="0" baseline="0">
        <a:ln>
          <a:noFill/>
        </a:ln>
        <a:solidFill>
          <a:srgbClr val="000000"/>
        </a:solidFill>
        <a:effectLst/>
        <a:uFillTx/>
        <a:latin typeface="Founders Grotesk Text"/>
        <a:ea typeface="Founders Grotesk Text"/>
        <a:cs typeface="Founders Grotesk Text"/>
        <a:sym typeface="Founders Grotesk Text"/>
      </a:defRPr>
    </a:lvl1pPr>
    <a:lvl2pPr marL="0" marR="0" indent="0" algn="l" defTabSz="825500" rtl="0" fontAlgn="auto" latinLnBrk="0" hangingPunct="0">
      <a:lnSpc>
        <a:spcPct val="80000"/>
      </a:lnSpc>
      <a:spcBef>
        <a:spcPts val="3600"/>
      </a:spcBef>
      <a:spcAft>
        <a:spcPts val="0"/>
      </a:spcAft>
      <a:buClrTx/>
      <a:buSzTx/>
      <a:buFontTx/>
      <a:buNone/>
      <a:tabLst/>
      <a:defRPr kumimoji="0" sz="4200" b="0" i="1" u="none" strike="noStrike" cap="none" spc="-42" normalizeH="0" baseline="0">
        <a:ln>
          <a:noFill/>
        </a:ln>
        <a:solidFill>
          <a:srgbClr val="000000"/>
        </a:solidFill>
        <a:effectLst/>
        <a:uFillTx/>
        <a:latin typeface="Founders Grotesk Text"/>
        <a:ea typeface="Founders Grotesk Text"/>
        <a:cs typeface="Founders Grotesk Text"/>
        <a:sym typeface="Founders Grotesk Text"/>
      </a:defRPr>
    </a:lvl2pPr>
    <a:lvl3pPr marL="0" marR="0" indent="0" algn="l" defTabSz="825500" rtl="0" fontAlgn="auto" latinLnBrk="0" hangingPunct="0">
      <a:lnSpc>
        <a:spcPct val="80000"/>
      </a:lnSpc>
      <a:spcBef>
        <a:spcPts val="3600"/>
      </a:spcBef>
      <a:spcAft>
        <a:spcPts val="0"/>
      </a:spcAft>
      <a:buClrTx/>
      <a:buSzTx/>
      <a:buFontTx/>
      <a:buNone/>
      <a:tabLst/>
      <a:defRPr kumimoji="0" sz="4200" b="0" i="1" u="none" strike="noStrike" cap="none" spc="-42" normalizeH="0" baseline="0">
        <a:ln>
          <a:noFill/>
        </a:ln>
        <a:solidFill>
          <a:srgbClr val="000000"/>
        </a:solidFill>
        <a:effectLst/>
        <a:uFillTx/>
        <a:latin typeface="Founders Grotesk Text"/>
        <a:ea typeface="Founders Grotesk Text"/>
        <a:cs typeface="Founders Grotesk Text"/>
        <a:sym typeface="Founders Grotesk Text"/>
      </a:defRPr>
    </a:lvl3pPr>
    <a:lvl4pPr marL="0" marR="0" indent="0" algn="l" defTabSz="825500" rtl="0" fontAlgn="auto" latinLnBrk="0" hangingPunct="0">
      <a:lnSpc>
        <a:spcPct val="80000"/>
      </a:lnSpc>
      <a:spcBef>
        <a:spcPts val="3600"/>
      </a:spcBef>
      <a:spcAft>
        <a:spcPts val="0"/>
      </a:spcAft>
      <a:buClrTx/>
      <a:buSzTx/>
      <a:buFontTx/>
      <a:buNone/>
      <a:tabLst/>
      <a:defRPr kumimoji="0" sz="4200" b="0" i="1" u="none" strike="noStrike" cap="none" spc="-42" normalizeH="0" baseline="0">
        <a:ln>
          <a:noFill/>
        </a:ln>
        <a:solidFill>
          <a:srgbClr val="000000"/>
        </a:solidFill>
        <a:effectLst/>
        <a:uFillTx/>
        <a:latin typeface="Founders Grotesk Text"/>
        <a:ea typeface="Founders Grotesk Text"/>
        <a:cs typeface="Founders Grotesk Text"/>
        <a:sym typeface="Founders Grotesk Text"/>
      </a:defRPr>
    </a:lvl4pPr>
    <a:lvl5pPr marL="0" marR="0" indent="0" algn="l" defTabSz="825500" rtl="0" fontAlgn="auto" latinLnBrk="0" hangingPunct="0">
      <a:lnSpc>
        <a:spcPct val="80000"/>
      </a:lnSpc>
      <a:spcBef>
        <a:spcPts val="3600"/>
      </a:spcBef>
      <a:spcAft>
        <a:spcPts val="0"/>
      </a:spcAft>
      <a:buClrTx/>
      <a:buSzTx/>
      <a:buFontTx/>
      <a:buNone/>
      <a:tabLst/>
      <a:defRPr kumimoji="0" sz="4200" b="0" i="1" u="none" strike="noStrike" cap="none" spc="-42" normalizeH="0" baseline="0">
        <a:ln>
          <a:noFill/>
        </a:ln>
        <a:solidFill>
          <a:srgbClr val="000000"/>
        </a:solidFill>
        <a:effectLst/>
        <a:uFillTx/>
        <a:latin typeface="Founders Grotesk Text"/>
        <a:ea typeface="Founders Grotesk Text"/>
        <a:cs typeface="Founders Grotesk Text"/>
        <a:sym typeface="Founders Grotesk Text"/>
      </a:defRPr>
    </a:lvl5pPr>
    <a:lvl6pPr marL="0" marR="0" indent="0" algn="l" defTabSz="825500" rtl="0" fontAlgn="auto" latinLnBrk="0" hangingPunct="0">
      <a:lnSpc>
        <a:spcPct val="80000"/>
      </a:lnSpc>
      <a:spcBef>
        <a:spcPts val="3600"/>
      </a:spcBef>
      <a:spcAft>
        <a:spcPts val="0"/>
      </a:spcAft>
      <a:buClrTx/>
      <a:buSzTx/>
      <a:buFontTx/>
      <a:buNone/>
      <a:tabLst/>
      <a:defRPr kumimoji="0" sz="4200" b="0" i="1" u="none" strike="noStrike" cap="none" spc="-42" normalizeH="0" baseline="0">
        <a:ln>
          <a:noFill/>
        </a:ln>
        <a:solidFill>
          <a:srgbClr val="000000"/>
        </a:solidFill>
        <a:effectLst/>
        <a:uFillTx/>
        <a:latin typeface="Founders Grotesk Text"/>
        <a:ea typeface="Founders Grotesk Text"/>
        <a:cs typeface="Founders Grotesk Text"/>
        <a:sym typeface="Founders Grotesk Text"/>
      </a:defRPr>
    </a:lvl6pPr>
    <a:lvl7pPr marL="0" marR="0" indent="0" algn="l" defTabSz="825500" rtl="0" fontAlgn="auto" latinLnBrk="0" hangingPunct="0">
      <a:lnSpc>
        <a:spcPct val="80000"/>
      </a:lnSpc>
      <a:spcBef>
        <a:spcPts val="3600"/>
      </a:spcBef>
      <a:spcAft>
        <a:spcPts val="0"/>
      </a:spcAft>
      <a:buClrTx/>
      <a:buSzTx/>
      <a:buFontTx/>
      <a:buNone/>
      <a:tabLst/>
      <a:defRPr kumimoji="0" sz="4200" b="0" i="1" u="none" strike="noStrike" cap="none" spc="-42" normalizeH="0" baseline="0">
        <a:ln>
          <a:noFill/>
        </a:ln>
        <a:solidFill>
          <a:srgbClr val="000000"/>
        </a:solidFill>
        <a:effectLst/>
        <a:uFillTx/>
        <a:latin typeface="Founders Grotesk Text"/>
        <a:ea typeface="Founders Grotesk Text"/>
        <a:cs typeface="Founders Grotesk Text"/>
        <a:sym typeface="Founders Grotesk Text"/>
      </a:defRPr>
    </a:lvl7pPr>
    <a:lvl8pPr marL="0" marR="0" indent="0" algn="l" defTabSz="825500" rtl="0" fontAlgn="auto" latinLnBrk="0" hangingPunct="0">
      <a:lnSpc>
        <a:spcPct val="80000"/>
      </a:lnSpc>
      <a:spcBef>
        <a:spcPts val="3600"/>
      </a:spcBef>
      <a:spcAft>
        <a:spcPts val="0"/>
      </a:spcAft>
      <a:buClrTx/>
      <a:buSzTx/>
      <a:buFontTx/>
      <a:buNone/>
      <a:tabLst/>
      <a:defRPr kumimoji="0" sz="4200" b="0" i="1" u="none" strike="noStrike" cap="none" spc="-42" normalizeH="0" baseline="0">
        <a:ln>
          <a:noFill/>
        </a:ln>
        <a:solidFill>
          <a:srgbClr val="000000"/>
        </a:solidFill>
        <a:effectLst/>
        <a:uFillTx/>
        <a:latin typeface="Founders Grotesk Text"/>
        <a:ea typeface="Founders Grotesk Text"/>
        <a:cs typeface="Founders Grotesk Text"/>
        <a:sym typeface="Founders Grotesk Text"/>
      </a:defRPr>
    </a:lvl8pPr>
    <a:lvl9pPr marL="0" marR="0" indent="0" algn="l" defTabSz="825500" rtl="0" fontAlgn="auto" latinLnBrk="0" hangingPunct="0">
      <a:lnSpc>
        <a:spcPct val="80000"/>
      </a:lnSpc>
      <a:spcBef>
        <a:spcPts val="3600"/>
      </a:spcBef>
      <a:spcAft>
        <a:spcPts val="0"/>
      </a:spcAft>
      <a:buClrTx/>
      <a:buSzTx/>
      <a:buFontTx/>
      <a:buNone/>
      <a:tabLst/>
      <a:defRPr kumimoji="0" sz="4200" b="0" i="1" u="none" strike="noStrike" cap="none" spc="-42" normalizeH="0" baseline="0">
        <a:ln>
          <a:noFill/>
        </a:ln>
        <a:solidFill>
          <a:srgbClr val="000000"/>
        </a:solidFill>
        <a:effectLst/>
        <a:uFillTx/>
        <a:latin typeface="Founders Grotesk Text"/>
        <a:ea typeface="Founders Grotesk Text"/>
        <a:cs typeface="Founders Grotesk Text"/>
        <a:sym typeface="Founders Grotesk Text"/>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Founders Grotesk"/>
          <a:ea typeface="Founders Grotesk"/>
          <a:cs typeface="Founders Grotesk"/>
        </a:font>
        <a:srgbClr val="53585F"/>
      </a:tcTxStyle>
      <a:tcStyle>
        <a:tcBdr>
          <a:left>
            <a:ln w="12700" cap="flat">
              <a:solidFill>
                <a:srgbClr val="53585F"/>
              </a:solidFill>
              <a:prstDash val="solid"/>
              <a:miter lim="400000"/>
            </a:ln>
          </a:left>
          <a:right>
            <a:ln w="12700" cap="flat">
              <a:solidFill>
                <a:srgbClr val="53585F"/>
              </a:solidFill>
              <a:prstDash val="solid"/>
              <a:miter lim="400000"/>
            </a:ln>
          </a:right>
          <a:top>
            <a:ln w="12700" cap="flat">
              <a:solidFill>
                <a:srgbClr val="53585F"/>
              </a:solidFill>
              <a:prstDash val="solid"/>
              <a:miter lim="400000"/>
            </a:ln>
          </a:top>
          <a:bottom>
            <a:ln w="12700" cap="flat">
              <a:solidFill>
                <a:srgbClr val="53585F"/>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noFill/>
        </a:fill>
      </a:tcStyle>
    </a:wholeTbl>
    <a:band2H>
      <a:tcTxStyle/>
      <a:tcStyle>
        <a:tcBdr/>
        <a:fill>
          <a:solidFill>
            <a:srgbClr val="E3E5E8"/>
          </a:solidFill>
        </a:fill>
      </a:tcStyle>
    </a:band2H>
    <a:firstCol>
      <a:tcTxStyle b="on" i="off">
        <a:fontRef idx="minor">
          <a:srgbClr val="53585F"/>
        </a:fontRef>
        <a:srgbClr val="53585F"/>
      </a:tcTxStyle>
      <a:tcStyle>
        <a:tcBdr>
          <a:left>
            <a:ln w="12700" cap="flat">
              <a:solidFill>
                <a:srgbClr val="53585F"/>
              </a:solidFill>
              <a:prstDash val="solid"/>
              <a:miter lim="400000"/>
            </a:ln>
          </a:left>
          <a:right>
            <a:ln w="12700" cap="flat">
              <a:solidFill>
                <a:srgbClr val="53585F"/>
              </a:solidFill>
              <a:prstDash val="solid"/>
              <a:miter lim="400000"/>
            </a:ln>
          </a:right>
          <a:top>
            <a:ln w="12700" cap="flat">
              <a:solidFill>
                <a:srgbClr val="53585F"/>
              </a:solidFill>
              <a:prstDash val="solid"/>
              <a:miter lim="400000"/>
            </a:ln>
          </a:top>
          <a:bottom>
            <a:ln w="12700" cap="flat">
              <a:solidFill>
                <a:srgbClr val="53585F"/>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noFill/>
        </a:fill>
      </a:tcStyle>
    </a:firstCol>
    <a:lastRow>
      <a:tcTxStyle b="on" i="off">
        <a:fontRef idx="minor">
          <a:srgbClr val="53585F"/>
        </a:fontRef>
        <a:srgbClr val="53585F"/>
      </a:tcTxStyle>
      <a:tcStyle>
        <a:tcBdr>
          <a:left>
            <a:ln w="12700" cap="flat">
              <a:solidFill>
                <a:srgbClr val="53585F"/>
              </a:solidFill>
              <a:prstDash val="solid"/>
              <a:miter lim="400000"/>
            </a:ln>
          </a:left>
          <a:right>
            <a:ln w="12700" cap="flat">
              <a:solidFill>
                <a:srgbClr val="53585F"/>
              </a:solidFill>
              <a:prstDash val="solid"/>
              <a:miter lim="400000"/>
            </a:ln>
          </a:right>
          <a:top>
            <a:ln w="12700" cap="flat">
              <a:solidFill>
                <a:srgbClr val="53585F"/>
              </a:solidFill>
              <a:prstDash val="solid"/>
              <a:miter lim="400000"/>
            </a:ln>
          </a:top>
          <a:bottom>
            <a:ln w="12700" cap="flat">
              <a:solidFill>
                <a:srgbClr val="53585F"/>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noFill/>
        </a:fill>
      </a:tcStyle>
    </a:lastRow>
    <a:firstRow>
      <a:tcTxStyle b="on" i="off">
        <a:fontRef idx="minor">
          <a:srgbClr val="53585F"/>
        </a:fontRef>
        <a:srgbClr val="53585F"/>
      </a:tcTxStyle>
      <a:tcStyle>
        <a:tcBdr>
          <a:left>
            <a:ln w="12700" cap="flat">
              <a:solidFill>
                <a:srgbClr val="53585F"/>
              </a:solidFill>
              <a:prstDash val="solid"/>
              <a:miter lim="400000"/>
            </a:ln>
          </a:left>
          <a:right>
            <a:ln w="12700" cap="flat">
              <a:solidFill>
                <a:srgbClr val="53585F"/>
              </a:solidFill>
              <a:prstDash val="solid"/>
              <a:miter lim="400000"/>
            </a:ln>
          </a:right>
          <a:top>
            <a:ln w="12700" cap="flat">
              <a:solidFill>
                <a:srgbClr val="53585F"/>
              </a:solidFill>
              <a:prstDash val="solid"/>
              <a:miter lim="400000"/>
            </a:ln>
          </a:top>
          <a:bottom>
            <a:ln w="12700" cap="flat">
              <a:solidFill>
                <a:srgbClr val="53585F"/>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noFill/>
        </a:fill>
      </a:tcStyle>
    </a:firstRow>
  </a:tblStyle>
  <a:tblStyle styleId="{C7B018BB-80A7-4F77-B60F-C8B233D01FF8}" styleName="">
    <a:tblBg/>
    <a:wholeTbl>
      <a:tcTxStyle b="off" i="off">
        <a:font>
          <a:latin typeface="Founders Grotesk"/>
          <a:ea typeface="Founders Grotesk"/>
          <a:cs typeface="Founders Grotesk"/>
        </a:font>
        <a:srgbClr val="53585F"/>
      </a:tcTxStyle>
      <a:tcStyle>
        <a:tcBdr>
          <a:left>
            <a:ln w="12700" cap="flat">
              <a:solidFill>
                <a:srgbClr val="53585F"/>
              </a:solidFill>
              <a:prstDash val="solid"/>
              <a:miter lim="400000"/>
            </a:ln>
          </a:left>
          <a:right>
            <a:ln w="12700" cap="flat">
              <a:solidFill>
                <a:srgbClr val="53585F"/>
              </a:solidFill>
              <a:prstDash val="solid"/>
              <a:miter lim="400000"/>
            </a:ln>
          </a:right>
          <a:top>
            <a:ln w="12700" cap="flat">
              <a:solidFill>
                <a:srgbClr val="53585F"/>
              </a:solidFill>
              <a:prstDash val="solid"/>
              <a:miter lim="400000"/>
            </a:ln>
          </a:top>
          <a:bottom>
            <a:ln w="12700" cap="flat">
              <a:solidFill>
                <a:srgbClr val="53585F"/>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solidFill>
            <a:srgbClr val="FFFFFF"/>
          </a:solidFill>
        </a:fill>
      </a:tcStyle>
    </a:wholeTbl>
    <a:band2H>
      <a:tcTxStyle/>
      <a:tcStyle>
        <a:tcBdr/>
        <a:fill>
          <a:solidFill>
            <a:srgbClr val="E3E5E8"/>
          </a:solidFill>
        </a:fill>
      </a:tcStyle>
    </a:band2H>
    <a:firstCol>
      <a:tcTxStyle b="on" i="off">
        <a:fontRef idx="minor">
          <a:srgbClr val="3A39E5"/>
        </a:fontRef>
        <a:srgbClr val="3A39E5"/>
      </a:tcTxStyle>
      <a:tcStyle>
        <a:tcBdr>
          <a:left>
            <a:ln w="12700" cap="flat">
              <a:solidFill>
                <a:srgbClr val="525760"/>
              </a:solidFill>
              <a:prstDash val="solid"/>
              <a:miter lim="400000"/>
            </a:ln>
          </a:left>
          <a:right>
            <a:ln w="38100" cap="flat">
              <a:solidFill>
                <a:schemeClr val="accent1"/>
              </a:solidFill>
              <a:prstDash val="solid"/>
              <a:miter lim="400000"/>
            </a:ln>
          </a:right>
          <a:top>
            <a:ln w="12700" cap="flat">
              <a:solidFill>
                <a:srgbClr val="53585F"/>
              </a:solidFill>
              <a:prstDash val="solid"/>
              <a:miter lim="400000"/>
            </a:ln>
          </a:top>
          <a:bottom>
            <a:ln w="12700" cap="flat">
              <a:solidFill>
                <a:srgbClr val="53585F"/>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noFill/>
        </a:fill>
      </a:tcStyle>
    </a:firstCol>
    <a:lastRow>
      <a:tcTxStyle b="off" i="off">
        <a:font>
          <a:latin typeface="Founders Grotesk"/>
          <a:ea typeface="Founders Grotesk"/>
          <a:cs typeface="Founders Grotesk"/>
        </a:font>
        <a:srgbClr val="53585F"/>
      </a:tcTxStyle>
      <a:tcStyle>
        <a:tcBdr>
          <a:left>
            <a:ln w="12700" cap="flat">
              <a:solidFill>
                <a:srgbClr val="53585F"/>
              </a:solidFill>
              <a:prstDash val="solid"/>
              <a:miter lim="400000"/>
            </a:ln>
          </a:left>
          <a:right>
            <a:ln w="12700" cap="flat">
              <a:solidFill>
                <a:srgbClr val="53585F"/>
              </a:solidFill>
              <a:prstDash val="solid"/>
              <a:miter lim="400000"/>
            </a:ln>
          </a:right>
          <a:top>
            <a:ln w="12700" cap="flat">
              <a:noFill/>
              <a:miter lim="400000"/>
            </a:ln>
          </a:top>
          <a:bottom>
            <a:ln w="12700" cap="flat">
              <a:solidFill>
                <a:srgbClr val="525760"/>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525760"/>
              </a:solidFill>
              <a:prstDash val="solid"/>
              <a:miter lim="400000"/>
            </a:ln>
          </a:top>
          <a:bottom>
            <a:ln w="12700" cap="flat">
              <a:solidFill>
                <a:srgbClr val="54585E"/>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chemeClr val="accent1"/>
          </a:solidFill>
        </a:fill>
      </a:tcStyle>
    </a:firstRow>
  </a:tblStyle>
  <a:tblStyle styleId="{EEE7283C-3CF3-47DC-8721-378D4A62B228}" styleName="">
    <a:tblBg/>
    <a:wholeTbl>
      <a:tcTxStyle b="off" i="off">
        <a:font>
          <a:latin typeface="Founders Grotesk"/>
          <a:ea typeface="Founders Grotesk"/>
          <a:cs typeface="Founders Grotesk"/>
        </a:font>
        <a:srgbClr val="53585F"/>
      </a:tcTxStyle>
      <a:tcStyle>
        <a:tcBdr>
          <a:left>
            <a:ln w="12700" cap="flat">
              <a:solidFill>
                <a:srgbClr val="53585F"/>
              </a:solidFill>
              <a:prstDash val="solid"/>
              <a:miter lim="400000"/>
            </a:ln>
          </a:left>
          <a:right>
            <a:ln w="12700" cap="flat">
              <a:solidFill>
                <a:srgbClr val="53585F"/>
              </a:solidFill>
              <a:prstDash val="solid"/>
              <a:miter lim="400000"/>
            </a:ln>
          </a:right>
          <a:top>
            <a:ln w="12700" cap="flat">
              <a:solidFill>
                <a:srgbClr val="53585F"/>
              </a:solidFill>
              <a:prstDash val="solid"/>
              <a:miter lim="400000"/>
            </a:ln>
          </a:top>
          <a:bottom>
            <a:ln w="12700" cap="flat">
              <a:solidFill>
                <a:srgbClr val="53585F"/>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noFill/>
        </a:fill>
      </a:tcStyle>
    </a:wholeTbl>
    <a:band2H>
      <a:tcTxStyle/>
      <a:tcStyle>
        <a:tcBdr/>
        <a:fill>
          <a:solidFill>
            <a:srgbClr val="EAEAEA"/>
          </a:solidFill>
        </a:fill>
      </a:tcStyle>
    </a:band2H>
    <a:firstCol>
      <a:tcTxStyle b="off" i="off">
        <a:font>
          <a:latin typeface="Founders Grotesk Medium"/>
          <a:ea typeface="Founders Grotesk Medium"/>
          <a:cs typeface="Founders Grotesk Medium"/>
        </a:font>
        <a:srgbClr val="53575F"/>
      </a:tcTxStyle>
      <a:tcStyle>
        <a:tcBdr>
          <a:left>
            <a:ln w="12700" cap="flat">
              <a:solidFill>
                <a:srgbClr val="606060"/>
              </a:solidFill>
              <a:prstDash val="solid"/>
              <a:miter lim="400000"/>
            </a:ln>
          </a:left>
          <a:right>
            <a:ln w="12700" cap="flat">
              <a:solidFill>
                <a:srgbClr val="53585F"/>
              </a:solidFill>
              <a:prstDash val="solid"/>
              <a:miter lim="400000"/>
            </a:ln>
          </a:right>
          <a:top>
            <a:ln w="12700" cap="flat">
              <a:solidFill>
                <a:srgbClr val="53585F"/>
              </a:solidFill>
              <a:prstDash val="solid"/>
              <a:miter lim="400000"/>
            </a:ln>
          </a:top>
          <a:bottom>
            <a:ln w="12700" cap="flat">
              <a:solidFill>
                <a:srgbClr val="53585F"/>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solidFill>
            <a:schemeClr val="accent4"/>
          </a:solidFill>
        </a:fill>
      </a:tcStyle>
    </a:firstCol>
    <a:lastRow>
      <a:tcTxStyle b="off" i="off">
        <a:font>
          <a:latin typeface="Founders Grotesk"/>
          <a:ea typeface="Founders Grotesk"/>
          <a:cs typeface="Founders Grotesk"/>
        </a:font>
        <a:srgbClr val="53585F"/>
      </a:tcTxStyle>
      <a:tcStyle>
        <a:tcBdr>
          <a:left>
            <a:ln w="12700" cap="flat">
              <a:solidFill>
                <a:srgbClr val="53585F"/>
              </a:solidFill>
              <a:prstDash val="solid"/>
              <a:miter lim="400000"/>
            </a:ln>
          </a:left>
          <a:right>
            <a:ln w="12700" cap="flat">
              <a:solidFill>
                <a:srgbClr val="53585F"/>
              </a:solidFill>
              <a:prstDash val="solid"/>
              <a:miter lim="400000"/>
            </a:ln>
          </a:right>
          <a:top>
            <a:ln w="38100" cap="flat">
              <a:solidFill>
                <a:srgbClr val="54585E"/>
              </a:solidFill>
              <a:prstDash val="solid"/>
              <a:miter lim="400000"/>
            </a:ln>
          </a:top>
          <a:bottom>
            <a:ln w="12700" cap="flat">
              <a:solidFill>
                <a:srgbClr val="606060"/>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noFill/>
        </a:fill>
      </a:tcStyle>
    </a:lastRow>
    <a:firstRow>
      <a:tcTxStyle b="off" i="off">
        <a:font>
          <a:latin typeface="Founders Grotesk Medium"/>
          <a:ea typeface="Founders Grotesk Medium"/>
          <a:cs typeface="Founders Grotesk Medium"/>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606060"/>
              </a:solidFill>
              <a:prstDash val="solid"/>
              <a:miter lim="400000"/>
            </a:ln>
          </a:top>
          <a:bottom>
            <a:ln w="12700" cap="flat">
              <a:solidFill>
                <a:srgbClr val="54585E"/>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chemeClr val="accent2">
              <a:hueOff val="45357"/>
              <a:satOff val="2412"/>
              <a:lumOff val="-28753"/>
            </a:schemeClr>
          </a:solidFill>
        </a:fill>
      </a:tcStyle>
    </a:firstRow>
  </a:tblStyle>
  <a:tblStyle styleId="{CF821DB8-F4EB-4A41-A1BA-3FCAFE7338EE}" styleName="">
    <a:tblBg/>
    <a:wholeTbl>
      <a:tcTxStyle b="off" i="off">
        <a:font>
          <a:latin typeface="Founders Grotesk"/>
          <a:ea typeface="Founders Grotesk"/>
          <a:cs typeface="Founders Grotesk"/>
        </a:font>
        <a:srgbClr val="53585F"/>
      </a:tcTxStyle>
      <a:tcStyle>
        <a:tcBdr>
          <a:left>
            <a:ln w="12700" cap="flat">
              <a:solidFill>
                <a:srgbClr val="545A62"/>
              </a:solidFill>
              <a:prstDash val="solid"/>
              <a:miter lim="400000"/>
            </a:ln>
          </a:left>
          <a:right>
            <a:ln w="12700" cap="flat">
              <a:solidFill>
                <a:srgbClr val="545A62"/>
              </a:solidFill>
              <a:prstDash val="solid"/>
              <a:miter lim="400000"/>
            </a:ln>
          </a:right>
          <a:top>
            <a:ln w="12700" cap="flat">
              <a:solidFill>
                <a:srgbClr val="545A62"/>
              </a:solidFill>
              <a:prstDash val="solid"/>
              <a:miter lim="400000"/>
            </a:ln>
          </a:top>
          <a:bottom>
            <a:ln w="12700" cap="flat">
              <a:solidFill>
                <a:srgbClr val="545A62"/>
              </a:solidFill>
              <a:prstDash val="solid"/>
              <a:miter lim="400000"/>
            </a:ln>
          </a:bottom>
          <a:insideH>
            <a:ln w="12700" cap="flat">
              <a:solidFill>
                <a:srgbClr val="545A62"/>
              </a:solidFill>
              <a:prstDash val="solid"/>
              <a:miter lim="400000"/>
            </a:ln>
          </a:insideH>
          <a:insideV>
            <a:ln w="12700" cap="flat">
              <a:solidFill>
                <a:srgbClr val="545A62"/>
              </a:solidFill>
              <a:prstDash val="solid"/>
              <a:miter lim="400000"/>
            </a:ln>
          </a:insideV>
        </a:tcBdr>
        <a:fill>
          <a:noFill/>
        </a:fill>
      </a:tcStyle>
    </a:wholeTbl>
    <a:band2H>
      <a:tcTxStyle/>
      <a:tcStyle>
        <a:tcBdr/>
        <a:fill>
          <a:solidFill>
            <a:srgbClr val="E9FAFF"/>
          </a:solidFill>
        </a:fill>
      </a:tcStyle>
    </a:band2H>
    <a:firstCol>
      <a:tcTxStyle b="off" i="off">
        <a:font>
          <a:latin typeface="Founders Grotesk Medium"/>
          <a:ea typeface="Founders Grotesk Medium"/>
          <a:cs typeface="Founders Grotesk Medium"/>
        </a:font>
        <a:srgbClr val="53575F"/>
      </a:tcTxStyle>
      <a:tcStyle>
        <a:tcBdr>
          <a:left>
            <a:ln w="12700" cap="flat">
              <a:solidFill>
                <a:srgbClr val="5D5D5D"/>
              </a:solidFill>
              <a:prstDash val="solid"/>
              <a:miter lim="400000"/>
            </a:ln>
          </a:left>
          <a:right>
            <a:ln w="12700" cap="flat">
              <a:solidFill>
                <a:srgbClr val="545A62"/>
              </a:solidFill>
              <a:prstDash val="solid"/>
              <a:miter lim="400000"/>
            </a:ln>
          </a:right>
          <a:top>
            <a:ln w="12700" cap="flat">
              <a:solidFill>
                <a:srgbClr val="555A61"/>
              </a:solidFill>
              <a:prstDash val="solid"/>
              <a:miter lim="400000"/>
            </a:ln>
          </a:top>
          <a:bottom>
            <a:ln w="12700" cap="flat">
              <a:solidFill>
                <a:srgbClr val="555A61"/>
              </a:solidFill>
              <a:prstDash val="solid"/>
              <a:miter lim="400000"/>
            </a:ln>
          </a:bottom>
          <a:insideH>
            <a:ln w="12700" cap="flat">
              <a:solidFill>
                <a:srgbClr val="555A61"/>
              </a:solidFill>
              <a:prstDash val="solid"/>
              <a:miter lim="400000"/>
            </a:ln>
          </a:insideH>
          <a:insideV>
            <a:ln w="12700" cap="flat">
              <a:solidFill>
                <a:srgbClr val="555A61"/>
              </a:solidFill>
              <a:prstDash val="solid"/>
              <a:miter lim="400000"/>
            </a:ln>
          </a:insideV>
        </a:tcBdr>
        <a:fill>
          <a:solidFill>
            <a:schemeClr val="accent2">
              <a:hueOff val="-527787"/>
              <a:satOff val="-26837"/>
              <a:lumOff val="15324"/>
            </a:schemeClr>
          </a:solidFill>
        </a:fill>
      </a:tcStyle>
    </a:firstCol>
    <a:lastRow>
      <a:tcTxStyle b="off" i="off">
        <a:font>
          <a:latin typeface="Founders Grotesk"/>
          <a:ea typeface="Founders Grotesk"/>
          <a:cs typeface="Founders Grotesk"/>
        </a:font>
        <a:srgbClr val="53585F"/>
      </a:tcTxStyle>
      <a:tcStyle>
        <a:tcBdr>
          <a:left>
            <a:ln w="12700" cap="flat">
              <a:solidFill>
                <a:srgbClr val="545A62"/>
              </a:solidFill>
              <a:prstDash val="solid"/>
              <a:miter lim="400000"/>
            </a:ln>
          </a:left>
          <a:right>
            <a:ln w="12700" cap="flat">
              <a:solidFill>
                <a:srgbClr val="545A62"/>
              </a:solidFill>
              <a:prstDash val="solid"/>
              <a:miter lim="400000"/>
            </a:ln>
          </a:right>
          <a:top>
            <a:ln w="38100" cap="flat">
              <a:solidFill>
                <a:srgbClr val="545A62"/>
              </a:solidFill>
              <a:prstDash val="solid"/>
              <a:miter lim="400000"/>
            </a:ln>
          </a:top>
          <a:bottom>
            <a:ln w="12700" cap="flat">
              <a:solidFill>
                <a:srgbClr val="5D5D5D"/>
              </a:solidFill>
              <a:prstDash val="solid"/>
              <a:miter lim="400000"/>
            </a:ln>
          </a:bottom>
          <a:insideH>
            <a:ln w="12700" cap="flat">
              <a:solidFill>
                <a:srgbClr val="545A62"/>
              </a:solidFill>
              <a:prstDash val="solid"/>
              <a:miter lim="400000"/>
            </a:ln>
          </a:insideH>
          <a:insideV>
            <a:ln w="12700" cap="flat">
              <a:solidFill>
                <a:srgbClr val="545A62"/>
              </a:solidFill>
              <a:prstDash val="solid"/>
              <a:miter lim="400000"/>
            </a:ln>
          </a:insideV>
        </a:tcBdr>
        <a:fill>
          <a:noFill/>
        </a:fill>
      </a:tcStyle>
    </a:lastRow>
    <a:firstRow>
      <a:tcTxStyle b="off" i="off">
        <a:font>
          <a:latin typeface="Founders Grotesk Medium"/>
          <a:ea typeface="Founders Grotesk Medium"/>
          <a:cs typeface="Founders Grotesk Medium"/>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chemeClr val="accent1">
              <a:hueOff val="-1238625"/>
              <a:satOff val="-6134"/>
              <a:lumOff val="8689"/>
            </a:schemeClr>
          </a:solidFill>
        </a:fill>
      </a:tcStyle>
    </a:firstRow>
  </a:tblStyle>
  <a:tblStyle styleId="{33BA23B1-9221-436E-865A-0063620EA4FD}" styleName="">
    <a:tblBg/>
    <a:wholeTbl>
      <a:tcTxStyle b="off" i="off">
        <a:font>
          <a:latin typeface="Founders Grotesk"/>
          <a:ea typeface="Founders Grotesk"/>
          <a:cs typeface="Founders Grotesk"/>
        </a:font>
        <a:srgbClr val="53585F"/>
      </a:tcTxStyle>
      <a:tcStyle>
        <a:tcBdr>
          <a:left>
            <a:ln w="12700" cap="flat">
              <a:solidFill>
                <a:srgbClr val="53585F"/>
              </a:solidFill>
              <a:prstDash val="solid"/>
              <a:miter lim="400000"/>
            </a:ln>
          </a:left>
          <a:right>
            <a:ln w="12700" cap="flat">
              <a:solidFill>
                <a:srgbClr val="53585F"/>
              </a:solidFill>
              <a:prstDash val="solid"/>
              <a:miter lim="400000"/>
            </a:ln>
          </a:right>
          <a:top>
            <a:ln w="12700" cap="flat">
              <a:solidFill>
                <a:srgbClr val="53585F"/>
              </a:solidFill>
              <a:prstDash val="solid"/>
              <a:miter lim="400000"/>
            </a:ln>
          </a:top>
          <a:bottom>
            <a:ln w="12700" cap="flat">
              <a:solidFill>
                <a:srgbClr val="53585F"/>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noFill/>
        </a:fill>
      </a:tcStyle>
    </a:wholeTbl>
    <a:band2H>
      <a:tcTxStyle/>
      <a:tcStyle>
        <a:tcBdr/>
        <a:fill>
          <a:solidFill>
            <a:srgbClr val="F6F4E4"/>
          </a:solidFill>
        </a:fill>
      </a:tcStyle>
    </a:band2H>
    <a:firstCol>
      <a:tcTxStyle b="off" i="off">
        <a:font>
          <a:latin typeface="Founders Grotesk Medium"/>
          <a:ea typeface="Founders Grotesk Medium"/>
          <a:cs typeface="Founders Grotesk Medium"/>
        </a:font>
        <a:srgbClr val="53575F"/>
      </a:tcTxStyle>
      <a:tcStyle>
        <a:tcBdr>
          <a:left>
            <a:ln w="12700" cap="flat">
              <a:solidFill>
                <a:srgbClr val="53585F"/>
              </a:solidFill>
              <a:prstDash val="solid"/>
              <a:miter lim="400000"/>
            </a:ln>
          </a:left>
          <a:right>
            <a:ln w="38100" cap="flat">
              <a:solidFill>
                <a:srgbClr val="53585F"/>
              </a:solidFill>
              <a:prstDash val="solid"/>
              <a:miter lim="400000"/>
            </a:ln>
          </a:right>
          <a:top>
            <a:ln w="12700" cap="flat">
              <a:solidFill>
                <a:srgbClr val="53585F"/>
              </a:solidFill>
              <a:prstDash val="solid"/>
              <a:miter lim="400000"/>
            </a:ln>
          </a:top>
          <a:bottom>
            <a:ln w="12700" cap="flat">
              <a:solidFill>
                <a:srgbClr val="53585F"/>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solidFill>
            <a:schemeClr val="accent5">
              <a:hueOff val="503731"/>
              <a:lumOff val="7092"/>
            </a:schemeClr>
          </a:solidFill>
        </a:fill>
      </a:tcStyle>
    </a:firstCol>
    <a:lastRow>
      <a:tcTxStyle b="off" i="off">
        <a:font>
          <a:latin typeface="Founders Grotesk"/>
          <a:ea typeface="Founders Grotesk"/>
          <a:cs typeface="Founders Grotesk"/>
        </a:font>
        <a:srgbClr val="53585F"/>
      </a:tcTxStyle>
      <a:tcStyle>
        <a:tcBdr>
          <a:left>
            <a:ln w="12700" cap="flat">
              <a:solidFill>
                <a:srgbClr val="53585F"/>
              </a:solidFill>
              <a:prstDash val="solid"/>
              <a:miter lim="400000"/>
            </a:ln>
          </a:left>
          <a:right>
            <a:ln w="12700" cap="flat">
              <a:solidFill>
                <a:srgbClr val="53585F"/>
              </a:solidFill>
              <a:prstDash val="solid"/>
              <a:miter lim="400000"/>
            </a:ln>
          </a:right>
          <a:top>
            <a:ln w="38100" cap="flat">
              <a:solidFill>
                <a:srgbClr val="54585E"/>
              </a:solidFill>
              <a:prstDash val="solid"/>
              <a:miter lim="400000"/>
            </a:ln>
          </a:top>
          <a:bottom>
            <a:ln w="12700" cap="flat">
              <a:solidFill>
                <a:srgbClr val="53585F"/>
              </a:solidFill>
              <a:prstDash val="solid"/>
              <a:miter lim="400000"/>
            </a:ln>
          </a:bottom>
          <a:insideH>
            <a:ln w="12700" cap="flat">
              <a:solidFill>
                <a:srgbClr val="53585F"/>
              </a:solidFill>
              <a:prstDash val="solid"/>
              <a:miter lim="400000"/>
            </a:ln>
          </a:insideH>
          <a:insideV>
            <a:ln w="12700" cap="flat">
              <a:solidFill>
                <a:srgbClr val="53585F"/>
              </a:solidFill>
              <a:prstDash val="solid"/>
              <a:miter lim="400000"/>
            </a:ln>
          </a:insideV>
        </a:tcBdr>
        <a:fill>
          <a:noFill/>
        </a:fill>
      </a:tcStyle>
    </a:lastRow>
    <a:firstRow>
      <a:tcTxStyle b="off" i="off">
        <a:font>
          <a:latin typeface="Founders Grotesk Medium"/>
          <a:ea typeface="Founders Grotesk Medium"/>
          <a:cs typeface="Founders Grotesk Medium"/>
        </a:font>
        <a:srgbClr val="53575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53585F"/>
              </a:solidFill>
              <a:prstDash val="solid"/>
              <a:miter lim="400000"/>
            </a:ln>
          </a:top>
          <a:bottom>
            <a:ln w="12700" cap="flat">
              <a:solidFill>
                <a:srgbClr val="53585F"/>
              </a:solidFill>
              <a:prstDash val="solid"/>
              <a:miter lim="400000"/>
            </a:ln>
          </a:bottom>
          <a:insideH>
            <a:ln w="12700" cap="flat">
              <a:solidFill>
                <a:srgbClr val="54585E"/>
              </a:solidFill>
              <a:prstDash val="solid"/>
              <a:miter lim="400000"/>
            </a:ln>
          </a:insideH>
          <a:insideV>
            <a:ln w="12700" cap="flat">
              <a:solidFill>
                <a:srgbClr val="606060"/>
              </a:solidFill>
              <a:prstDash val="solid"/>
              <a:miter lim="400000"/>
            </a:ln>
          </a:insideV>
        </a:tcBdr>
        <a:fill>
          <a:solidFill>
            <a:schemeClr val="accent5"/>
          </a:solidFill>
        </a:fill>
      </a:tcStyle>
    </a:firstRow>
  </a:tblStyle>
  <a:tblStyle styleId="{2708684C-4D16-4618-839F-0558EEFCDFE6}" styleName="">
    <a:tblBg/>
    <a:wholeTbl>
      <a:tcTxStyle b="off" i="off">
        <a:font>
          <a:latin typeface="Founders Grotesk"/>
          <a:ea typeface="Founders Grotesk"/>
          <a:cs typeface="Founders Grotesk"/>
        </a:font>
        <a:srgbClr val="53585F"/>
      </a:tcTxStyle>
      <a:tcStyle>
        <a:tcBdr>
          <a:left>
            <a:ln w="12700" cap="flat">
              <a:solidFill>
                <a:srgbClr val="A8A8A8"/>
              </a:solidFill>
              <a:prstDash val="solid"/>
              <a:miter lim="400000"/>
            </a:ln>
          </a:left>
          <a:right>
            <a:ln w="12700" cap="flat">
              <a:solidFill>
                <a:srgbClr val="A8A8A8"/>
              </a:solidFill>
              <a:prstDash val="solid"/>
              <a:miter lim="400000"/>
            </a:ln>
          </a:right>
          <a:top>
            <a:ln w="12700" cap="flat">
              <a:solidFill>
                <a:srgbClr val="A8A8A8"/>
              </a:solidFill>
              <a:prstDash val="solid"/>
              <a:miter lim="400000"/>
            </a:ln>
          </a:top>
          <a:bottom>
            <a:ln w="12700" cap="flat">
              <a:solidFill>
                <a:srgbClr val="A8A8A8"/>
              </a:solidFill>
              <a:prstDash val="solid"/>
              <a:miter lim="400000"/>
            </a:ln>
          </a:bottom>
          <a:insideH>
            <a:ln w="12700" cap="flat">
              <a:solidFill>
                <a:srgbClr val="A8A8A8"/>
              </a:solidFill>
              <a:prstDash val="solid"/>
              <a:miter lim="400000"/>
            </a:ln>
          </a:insideH>
          <a:insideV>
            <a:ln w="12700" cap="flat">
              <a:solidFill>
                <a:srgbClr val="A8A8A8"/>
              </a:solidFill>
              <a:prstDash val="solid"/>
              <a:miter lim="400000"/>
            </a:ln>
          </a:insideV>
        </a:tcBdr>
        <a:fill>
          <a:noFill/>
        </a:fill>
      </a:tcStyle>
    </a:wholeTbl>
    <a:band2H>
      <a:tcTxStyle/>
      <a:tcStyle>
        <a:tcBdr/>
        <a:fill>
          <a:solidFill>
            <a:srgbClr val="DCDEE0"/>
          </a:solidFill>
        </a:fill>
      </a:tcStyle>
    </a:band2H>
    <a:firstCol>
      <a:tcTxStyle b="on" i="off">
        <a:fontRef idx="minor">
          <a:srgbClr val="FFFFFF"/>
        </a:fontRef>
        <a:srgbClr val="FFFFFF"/>
      </a:tcTxStyle>
      <a:tcStyle>
        <a:tcBdr>
          <a:left>
            <a:ln w="12700" cap="flat">
              <a:solidFill>
                <a:srgbClr val="A6AAA9"/>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656667"/>
          </a:solidFill>
        </a:fill>
      </a:tcStyle>
    </a:firstCol>
    <a:la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A6AAA9"/>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BEBEBE"/>
          </a:solidFill>
        </a:fill>
      </a:tcStyle>
    </a:lastRow>
    <a:firstRow>
      <a:tcTxStyle b="on" i="off">
        <a:fontRef idx="minor">
          <a:srgbClr val="FFFFFF"/>
        </a:fontRef>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A6AAA9"/>
              </a:solidFill>
              <a:prstDash val="solid"/>
              <a:miter lim="400000"/>
            </a:ln>
          </a:top>
          <a:bottom>
            <a:ln w="38100" cap="flat">
              <a:solidFill>
                <a:srgbClr val="656667"/>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A8A8A9"/>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5" d="100"/>
          <a:sy n="35"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9" name="Shape 169"/>
          <p:cNvSpPr>
            <a:spLocks noGrp="1" noRot="1" noChangeAspect="1"/>
          </p:cNvSpPr>
          <p:nvPr>
            <p:ph type="sldImg"/>
          </p:nvPr>
        </p:nvSpPr>
        <p:spPr>
          <a:xfrm>
            <a:off x="1143000" y="685800"/>
            <a:ext cx="4572000" cy="3429000"/>
          </a:xfrm>
          <a:prstGeom prst="rect">
            <a:avLst/>
          </a:prstGeom>
        </p:spPr>
        <p:txBody>
          <a:bodyPr/>
          <a:lstStyle/>
          <a:p>
            <a:endParaRPr/>
          </a:p>
        </p:txBody>
      </p:sp>
      <p:sp>
        <p:nvSpPr>
          <p:cNvPr id="170" name="Shape 170"/>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Title">
    <p:spTree>
      <p:nvGrpSpPr>
        <p:cNvPr id="1" name=""/>
        <p:cNvGrpSpPr/>
        <p:nvPr/>
      </p:nvGrpSpPr>
      <p:grpSpPr>
        <a:xfrm>
          <a:off x="0" y="0"/>
          <a:ext cx="0" cy="0"/>
          <a:chOff x="0" y="0"/>
          <a:chExt cx="0" cy="0"/>
        </a:xfrm>
      </p:grpSpPr>
      <p:sp>
        <p:nvSpPr>
          <p:cNvPr id="12" name="Line"/>
          <p:cNvSpPr/>
          <p:nvPr/>
        </p:nvSpPr>
        <p:spPr>
          <a:xfrm>
            <a:off x="635000" y="12192000"/>
            <a:ext cx="23114000" cy="0"/>
          </a:xfrm>
          <a:prstGeom prst="line">
            <a:avLst/>
          </a:prstGeom>
          <a:ln w="38100">
            <a:solidFill>
              <a:schemeClr val="accent4"/>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13" name="Author and Date"/>
          <p:cNvSpPr txBox="1">
            <a:spLocks noGrp="1"/>
          </p:cNvSpPr>
          <p:nvPr>
            <p:ph type="body" sz="quarter" idx="13" hasCustomPrompt="1"/>
          </p:nvPr>
        </p:nvSpPr>
        <p:spPr>
          <a:xfrm>
            <a:off x="571500" y="12269258"/>
            <a:ext cx="23235147" cy="555245"/>
          </a:xfrm>
          <a:prstGeom prst="rect">
            <a:avLst/>
          </a:prstGeom>
        </p:spPr>
        <p:txBody>
          <a:bodyPr/>
          <a:lstStyle>
            <a:lvl1pPr defTabSz="825500">
              <a:lnSpc>
                <a:spcPct val="100000"/>
              </a:lnSpc>
              <a:tabLst/>
              <a:defRPr sz="2800" b="1" cap="all" spc="168">
                <a:solidFill>
                  <a:schemeClr val="accent4"/>
                </a:solidFill>
                <a:latin typeface="Founders Grotesk Condensed"/>
                <a:ea typeface="Founders Grotesk Condensed"/>
                <a:cs typeface="Founders Grotesk Condensed"/>
                <a:sym typeface="Founders Grotesk Condensed"/>
              </a:defRPr>
            </a:lvl1pPr>
          </a:lstStyle>
          <a:p>
            <a:r>
              <a:t>Author and Date </a:t>
            </a:r>
          </a:p>
        </p:txBody>
      </p:sp>
      <p:sp>
        <p:nvSpPr>
          <p:cNvPr id="14" name="Line"/>
          <p:cNvSpPr/>
          <p:nvPr/>
        </p:nvSpPr>
        <p:spPr>
          <a:xfrm>
            <a:off x="635000" y="9443335"/>
            <a:ext cx="23114000" cy="63502"/>
          </a:xfrm>
          <a:prstGeom prst="line">
            <a:avLst/>
          </a:prstGeom>
          <a:ln w="114300">
            <a:solidFill>
              <a:schemeClr val="accent4"/>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15" name="Presentation Title"/>
          <p:cNvSpPr txBox="1">
            <a:spLocks noGrp="1"/>
          </p:cNvSpPr>
          <p:nvPr>
            <p:ph type="title" hasCustomPrompt="1"/>
          </p:nvPr>
        </p:nvSpPr>
        <p:spPr>
          <a:xfrm>
            <a:off x="571500" y="9525885"/>
            <a:ext cx="23235147" cy="2647065"/>
          </a:xfrm>
          <a:prstGeom prst="rect">
            <a:avLst/>
          </a:prstGeom>
        </p:spPr>
        <p:txBody>
          <a:bodyPr/>
          <a:lstStyle>
            <a:lvl1pPr>
              <a:lnSpc>
                <a:spcPct val="70000"/>
              </a:lnSpc>
              <a:defRPr sz="15000" spc="-300">
                <a:solidFill>
                  <a:srgbClr val="FFFFFF"/>
                </a:solidFill>
                <a:latin typeface="+mn-lt"/>
                <a:ea typeface="+mn-ea"/>
                <a:cs typeface="+mn-cs"/>
                <a:sym typeface="Founders Grotesk Semibold"/>
              </a:defRPr>
            </a:lvl1pPr>
          </a:lstStyle>
          <a:p>
            <a:r>
              <a:t>Presentation Title</a:t>
            </a:r>
          </a:p>
        </p:txBody>
      </p:sp>
      <p:sp>
        <p:nvSpPr>
          <p:cNvPr id="16" name="Body Level One…"/>
          <p:cNvSpPr txBox="1">
            <a:spLocks noGrp="1"/>
          </p:cNvSpPr>
          <p:nvPr>
            <p:ph type="body" sz="quarter" idx="1" hasCustomPrompt="1"/>
          </p:nvPr>
        </p:nvSpPr>
        <p:spPr>
          <a:xfrm>
            <a:off x="571500" y="847716"/>
            <a:ext cx="23235147" cy="2324101"/>
          </a:xfrm>
          <a:prstGeom prst="rect">
            <a:avLst/>
          </a:prstGeom>
        </p:spPr>
        <p:txBody>
          <a:bodyPr/>
          <a:lstStyle>
            <a:lvl1pPr defTabSz="825500">
              <a:lnSpc>
                <a:spcPct val="80000"/>
              </a:lnSpc>
              <a:tabLst/>
              <a:defRPr spc="-79">
                <a:solidFill>
                  <a:schemeClr val="accent4"/>
                </a:solidFill>
                <a:latin typeface="Founders Grotesk"/>
                <a:ea typeface="Founders Grotesk"/>
                <a:cs typeface="Founders Grotesk"/>
                <a:sym typeface="Founders Grotesk"/>
              </a:defRPr>
            </a:lvl1pPr>
            <a:lvl2pPr defTabSz="825500">
              <a:lnSpc>
                <a:spcPct val="80000"/>
              </a:lnSpc>
              <a:tabLst/>
              <a:defRPr spc="-79">
                <a:solidFill>
                  <a:schemeClr val="accent4"/>
                </a:solidFill>
                <a:latin typeface="Founders Grotesk"/>
                <a:ea typeface="Founders Grotesk"/>
                <a:cs typeface="Founders Grotesk"/>
                <a:sym typeface="Founders Grotesk"/>
              </a:defRPr>
            </a:lvl2pPr>
            <a:lvl3pPr defTabSz="825500">
              <a:lnSpc>
                <a:spcPct val="80000"/>
              </a:lnSpc>
              <a:tabLst/>
              <a:defRPr spc="-79">
                <a:solidFill>
                  <a:schemeClr val="accent4"/>
                </a:solidFill>
                <a:latin typeface="Founders Grotesk"/>
                <a:ea typeface="Founders Grotesk"/>
                <a:cs typeface="Founders Grotesk"/>
                <a:sym typeface="Founders Grotesk"/>
              </a:defRPr>
            </a:lvl3pPr>
            <a:lvl4pPr defTabSz="825500">
              <a:lnSpc>
                <a:spcPct val="80000"/>
              </a:lnSpc>
              <a:tabLst/>
              <a:defRPr spc="-79">
                <a:solidFill>
                  <a:schemeClr val="accent4"/>
                </a:solidFill>
                <a:latin typeface="Founders Grotesk"/>
                <a:ea typeface="Founders Grotesk"/>
                <a:cs typeface="Founders Grotesk"/>
                <a:sym typeface="Founders Grotesk"/>
              </a:defRPr>
            </a:lvl4pPr>
            <a:lvl5pPr defTabSz="825500">
              <a:lnSpc>
                <a:spcPct val="80000"/>
              </a:lnSpc>
              <a:tabLst/>
              <a:defRPr spc="-79">
                <a:solidFill>
                  <a:schemeClr val="accent4"/>
                </a:solidFill>
                <a:latin typeface="Founders Grotesk"/>
                <a:ea typeface="Founders Grotesk"/>
                <a:cs typeface="Founders Grotesk"/>
                <a:sym typeface="Founders Grotesk"/>
              </a:defRPr>
            </a:lvl5pPr>
          </a:lstStyle>
          <a:p>
            <a:r>
              <a:t>Presentation Subtitle</a:t>
            </a:r>
          </a:p>
          <a:p>
            <a:pPr lvl="1"/>
            <a:endParaRPr/>
          </a:p>
          <a:p>
            <a:pPr lvl="2"/>
            <a:endParaRPr/>
          </a:p>
          <a:p>
            <a:pPr lvl="3"/>
            <a:endParaRPr/>
          </a:p>
          <a:p>
            <a:pPr lvl="4"/>
            <a:endParaRPr/>
          </a:p>
        </p:txBody>
      </p:sp>
      <p:sp>
        <p:nvSpPr>
          <p:cNvPr id="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Title &amp; Photo">
    <p:spTree>
      <p:nvGrpSpPr>
        <p:cNvPr id="1" name=""/>
        <p:cNvGrpSpPr/>
        <p:nvPr/>
      </p:nvGrpSpPr>
      <p:grpSpPr>
        <a:xfrm>
          <a:off x="0" y="0"/>
          <a:ext cx="0" cy="0"/>
          <a:chOff x="0" y="0"/>
          <a:chExt cx="0" cy="0"/>
        </a:xfrm>
      </p:grpSpPr>
      <p:sp>
        <p:nvSpPr>
          <p:cNvPr id="24" name="1054398042_3378x2084.jpg"/>
          <p:cNvSpPr>
            <a:spLocks noGrp="1"/>
          </p:cNvSpPr>
          <p:nvPr>
            <p:ph type="pic" idx="13"/>
          </p:nvPr>
        </p:nvSpPr>
        <p:spPr>
          <a:xfrm>
            <a:off x="0" y="-3898900"/>
            <a:ext cx="28587700" cy="17636699"/>
          </a:xfrm>
          <a:prstGeom prst="rect">
            <a:avLst/>
          </a:prstGeom>
        </p:spPr>
        <p:txBody>
          <a:bodyPr lIns="91439" tIns="45719" rIns="91439" bIns="45719">
            <a:noAutofit/>
          </a:bodyPr>
          <a:lstStyle/>
          <a:p>
            <a:endParaRPr/>
          </a:p>
        </p:txBody>
      </p:sp>
      <p:sp>
        <p:nvSpPr>
          <p:cNvPr id="25" name="Author and Date"/>
          <p:cNvSpPr txBox="1">
            <a:spLocks noGrp="1"/>
          </p:cNvSpPr>
          <p:nvPr>
            <p:ph type="body" sz="quarter" idx="14" hasCustomPrompt="1"/>
          </p:nvPr>
        </p:nvSpPr>
        <p:spPr>
          <a:xfrm>
            <a:off x="571500" y="12269258"/>
            <a:ext cx="23241000" cy="555245"/>
          </a:xfrm>
          <a:prstGeom prst="rect">
            <a:avLst/>
          </a:prstGeom>
        </p:spPr>
        <p:txBody>
          <a:bodyPr/>
          <a:lstStyle>
            <a:lvl1pPr defTabSz="825500">
              <a:lnSpc>
                <a:spcPct val="100000"/>
              </a:lnSpc>
              <a:tabLst/>
              <a:defRPr sz="2800" b="1" cap="all" spc="168">
                <a:solidFill>
                  <a:srgbClr val="FFFFFF"/>
                </a:solidFill>
                <a:latin typeface="Founders Grotesk Condensed"/>
                <a:ea typeface="Founders Grotesk Condensed"/>
                <a:cs typeface="Founders Grotesk Condensed"/>
                <a:sym typeface="Founders Grotesk Condensed"/>
              </a:defRPr>
            </a:lvl1pPr>
          </a:lstStyle>
          <a:p>
            <a:r>
              <a:t>Author and Date</a:t>
            </a:r>
          </a:p>
        </p:txBody>
      </p:sp>
      <p:sp>
        <p:nvSpPr>
          <p:cNvPr id="26" name="Body Level One…"/>
          <p:cNvSpPr txBox="1">
            <a:spLocks noGrp="1"/>
          </p:cNvSpPr>
          <p:nvPr>
            <p:ph type="body" sz="quarter" idx="1" hasCustomPrompt="1"/>
          </p:nvPr>
        </p:nvSpPr>
        <p:spPr>
          <a:xfrm>
            <a:off x="571500" y="853952"/>
            <a:ext cx="23241000" cy="2321049"/>
          </a:xfrm>
          <a:prstGeom prst="rect">
            <a:avLst/>
          </a:prstGeom>
        </p:spPr>
        <p:txBody>
          <a:bodyPr/>
          <a:lstStyle>
            <a:lvl1pPr defTabSz="825500">
              <a:lnSpc>
                <a:spcPct val="80000"/>
              </a:lnSpc>
              <a:tabLst/>
              <a:defRPr spc="-79">
                <a:solidFill>
                  <a:srgbClr val="FFFFFF"/>
                </a:solidFill>
                <a:latin typeface="Founders Grotesk"/>
                <a:ea typeface="Founders Grotesk"/>
                <a:cs typeface="Founders Grotesk"/>
                <a:sym typeface="Founders Grotesk"/>
              </a:defRPr>
            </a:lvl1pPr>
            <a:lvl2pPr defTabSz="825500">
              <a:lnSpc>
                <a:spcPct val="80000"/>
              </a:lnSpc>
              <a:tabLst/>
              <a:defRPr spc="-79">
                <a:solidFill>
                  <a:srgbClr val="FFFFFF"/>
                </a:solidFill>
                <a:latin typeface="Founders Grotesk"/>
                <a:ea typeface="Founders Grotesk"/>
                <a:cs typeface="Founders Grotesk"/>
                <a:sym typeface="Founders Grotesk"/>
              </a:defRPr>
            </a:lvl2pPr>
            <a:lvl3pPr defTabSz="825500">
              <a:lnSpc>
                <a:spcPct val="80000"/>
              </a:lnSpc>
              <a:tabLst/>
              <a:defRPr spc="-79">
                <a:solidFill>
                  <a:srgbClr val="FFFFFF"/>
                </a:solidFill>
                <a:latin typeface="Founders Grotesk"/>
                <a:ea typeface="Founders Grotesk"/>
                <a:cs typeface="Founders Grotesk"/>
                <a:sym typeface="Founders Grotesk"/>
              </a:defRPr>
            </a:lvl3pPr>
            <a:lvl4pPr defTabSz="825500">
              <a:lnSpc>
                <a:spcPct val="80000"/>
              </a:lnSpc>
              <a:tabLst/>
              <a:defRPr spc="-79">
                <a:solidFill>
                  <a:srgbClr val="FFFFFF"/>
                </a:solidFill>
                <a:latin typeface="Founders Grotesk"/>
                <a:ea typeface="Founders Grotesk"/>
                <a:cs typeface="Founders Grotesk"/>
                <a:sym typeface="Founders Grotesk"/>
              </a:defRPr>
            </a:lvl4pPr>
            <a:lvl5pPr defTabSz="825500">
              <a:lnSpc>
                <a:spcPct val="80000"/>
              </a:lnSpc>
              <a:tabLst/>
              <a:defRPr spc="-79">
                <a:solidFill>
                  <a:srgbClr val="FFFFFF"/>
                </a:solidFill>
                <a:latin typeface="Founders Grotesk"/>
                <a:ea typeface="Founders Grotesk"/>
                <a:cs typeface="Founders Grotesk"/>
                <a:sym typeface="Founders Grotesk"/>
              </a:defRPr>
            </a:lvl5pPr>
          </a:lstStyle>
          <a:p>
            <a:r>
              <a:t>Presentation Subtitle</a:t>
            </a:r>
          </a:p>
          <a:p>
            <a:pPr lvl="1"/>
            <a:endParaRPr/>
          </a:p>
          <a:p>
            <a:pPr lvl="2"/>
            <a:endParaRPr/>
          </a:p>
          <a:p>
            <a:pPr lvl="3"/>
            <a:endParaRPr/>
          </a:p>
          <a:p>
            <a:pPr lvl="4"/>
            <a:endParaRPr/>
          </a:p>
        </p:txBody>
      </p:sp>
      <p:sp>
        <p:nvSpPr>
          <p:cNvPr id="27" name="Line"/>
          <p:cNvSpPr/>
          <p:nvPr/>
        </p:nvSpPr>
        <p:spPr>
          <a:xfrm>
            <a:off x="635000" y="12192000"/>
            <a:ext cx="23114000" cy="0"/>
          </a:xfrm>
          <a:prstGeom prst="line">
            <a:avLst/>
          </a:prstGeom>
          <a:ln w="38100">
            <a:solidFill>
              <a:schemeClr val="accent4"/>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28" name="Line"/>
          <p:cNvSpPr/>
          <p:nvPr/>
        </p:nvSpPr>
        <p:spPr>
          <a:xfrm>
            <a:off x="635000" y="9443335"/>
            <a:ext cx="23114000" cy="63502"/>
          </a:xfrm>
          <a:prstGeom prst="line">
            <a:avLst/>
          </a:prstGeom>
          <a:ln w="114300">
            <a:solidFill>
              <a:schemeClr val="accent4"/>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29" name="Presentation Title"/>
          <p:cNvSpPr txBox="1">
            <a:spLocks noGrp="1"/>
          </p:cNvSpPr>
          <p:nvPr>
            <p:ph type="title" hasCustomPrompt="1"/>
          </p:nvPr>
        </p:nvSpPr>
        <p:spPr>
          <a:xfrm>
            <a:off x="571500" y="9525000"/>
            <a:ext cx="23241000" cy="2641600"/>
          </a:xfrm>
          <a:prstGeom prst="rect">
            <a:avLst/>
          </a:prstGeom>
        </p:spPr>
        <p:txBody>
          <a:bodyPr/>
          <a:lstStyle>
            <a:lvl1pPr>
              <a:lnSpc>
                <a:spcPct val="70000"/>
              </a:lnSpc>
              <a:defRPr sz="15000" spc="-300">
                <a:solidFill>
                  <a:srgbClr val="FFFFFF"/>
                </a:solidFill>
                <a:latin typeface="+mn-lt"/>
                <a:ea typeface="+mn-ea"/>
                <a:cs typeface="+mn-cs"/>
                <a:sym typeface="Founders Grotesk Semibold"/>
              </a:defRPr>
            </a:lvl1pPr>
          </a:lstStyle>
          <a:p>
            <a:r>
              <a:t>Presentation Title</a:t>
            </a:r>
          </a:p>
        </p:txBody>
      </p:sp>
      <p:sp>
        <p:nvSpPr>
          <p:cNvPr id="3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itle &amp; Photo Alt">
    <p:bg>
      <p:bgPr>
        <a:solidFill>
          <a:srgbClr val="FFFFFF"/>
        </a:solidFill>
        <a:effectLst/>
      </p:bgPr>
    </p:bg>
    <p:spTree>
      <p:nvGrpSpPr>
        <p:cNvPr id="1" name=""/>
        <p:cNvGrpSpPr/>
        <p:nvPr/>
      </p:nvGrpSpPr>
      <p:grpSpPr>
        <a:xfrm>
          <a:off x="0" y="0"/>
          <a:ext cx="0" cy="0"/>
          <a:chOff x="0" y="0"/>
          <a:chExt cx="0" cy="0"/>
        </a:xfrm>
      </p:grpSpPr>
      <p:sp>
        <p:nvSpPr>
          <p:cNvPr id="37" name="520524404_2582x1617.jpg"/>
          <p:cNvSpPr>
            <a:spLocks noGrp="1"/>
          </p:cNvSpPr>
          <p:nvPr>
            <p:ph type="pic" idx="13"/>
          </p:nvPr>
        </p:nvSpPr>
        <p:spPr>
          <a:xfrm>
            <a:off x="9626600" y="-1"/>
            <a:ext cx="21901492" cy="13716001"/>
          </a:xfrm>
          <a:prstGeom prst="rect">
            <a:avLst/>
          </a:prstGeom>
        </p:spPr>
        <p:txBody>
          <a:bodyPr lIns="91439" tIns="45719" rIns="91439" bIns="45719">
            <a:noAutofit/>
          </a:bodyPr>
          <a:lstStyle/>
          <a:p>
            <a:endParaRPr/>
          </a:p>
        </p:txBody>
      </p:sp>
      <p:sp>
        <p:nvSpPr>
          <p:cNvPr id="38" name="Line"/>
          <p:cNvSpPr/>
          <p:nvPr/>
        </p:nvSpPr>
        <p:spPr>
          <a:xfrm>
            <a:off x="635000" y="12192000"/>
            <a:ext cx="23114000" cy="0"/>
          </a:xfrm>
          <a:prstGeom prst="line">
            <a:avLst/>
          </a:prstGeom>
          <a:ln w="38100">
            <a:solidFill>
              <a:schemeClr val="accent4"/>
            </a:solidFill>
            <a:miter lim="400000"/>
          </a:ln>
        </p:spPr>
        <p:txBody>
          <a:bodyPr lIns="50800" tIns="50800" rIns="50800" bIns="5080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39" name="Line"/>
          <p:cNvSpPr/>
          <p:nvPr/>
        </p:nvSpPr>
        <p:spPr>
          <a:xfrm>
            <a:off x="639142" y="692907"/>
            <a:ext cx="23114001" cy="1"/>
          </a:xfrm>
          <a:prstGeom prst="line">
            <a:avLst/>
          </a:prstGeom>
          <a:ln w="114300">
            <a:solidFill>
              <a:schemeClr val="accent4"/>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40" name="Author and Date"/>
          <p:cNvSpPr txBox="1">
            <a:spLocks noGrp="1"/>
          </p:cNvSpPr>
          <p:nvPr>
            <p:ph type="body" sz="quarter" idx="14" hasCustomPrompt="1"/>
          </p:nvPr>
        </p:nvSpPr>
        <p:spPr>
          <a:xfrm>
            <a:off x="571500" y="12269258"/>
            <a:ext cx="11049000" cy="555245"/>
          </a:xfrm>
          <a:prstGeom prst="rect">
            <a:avLst/>
          </a:prstGeom>
        </p:spPr>
        <p:txBody>
          <a:bodyPr/>
          <a:lstStyle>
            <a:lvl1pPr defTabSz="825500">
              <a:lnSpc>
                <a:spcPct val="100000"/>
              </a:lnSpc>
              <a:tabLst/>
              <a:defRPr sz="2800" b="1" cap="all" spc="168">
                <a:solidFill>
                  <a:schemeClr val="accent1"/>
                </a:solidFill>
                <a:latin typeface="Founders Grotesk Condensed"/>
                <a:ea typeface="Founders Grotesk Condensed"/>
                <a:cs typeface="Founders Grotesk Condensed"/>
                <a:sym typeface="Founders Grotesk Condensed"/>
              </a:defRPr>
            </a:lvl1pPr>
          </a:lstStyle>
          <a:p>
            <a:r>
              <a:t>Author and Date</a:t>
            </a:r>
          </a:p>
        </p:txBody>
      </p:sp>
      <p:sp>
        <p:nvSpPr>
          <p:cNvPr id="41" name="Slide Title"/>
          <p:cNvSpPr txBox="1">
            <a:spLocks noGrp="1"/>
          </p:cNvSpPr>
          <p:nvPr>
            <p:ph type="title" hasCustomPrompt="1"/>
          </p:nvPr>
        </p:nvSpPr>
        <p:spPr>
          <a:xfrm>
            <a:off x="571500" y="4770137"/>
            <a:ext cx="11049000" cy="7036978"/>
          </a:xfrm>
          <a:prstGeom prst="rect">
            <a:avLst/>
          </a:prstGeom>
        </p:spPr>
        <p:txBody>
          <a:bodyPr/>
          <a:lstStyle>
            <a:lvl1pPr>
              <a:defRPr sz="15000" spc="-300">
                <a:solidFill>
                  <a:schemeClr val="accent1"/>
                </a:solidFill>
                <a:latin typeface="+mn-lt"/>
                <a:ea typeface="+mn-ea"/>
                <a:cs typeface="+mn-cs"/>
                <a:sym typeface="Founders Grotesk Semibold"/>
              </a:defRPr>
            </a:lvl1pPr>
          </a:lstStyle>
          <a:p>
            <a:r>
              <a:t>Slide Title</a:t>
            </a:r>
          </a:p>
        </p:txBody>
      </p:sp>
      <p:sp>
        <p:nvSpPr>
          <p:cNvPr id="4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mp; Bullets">
    <p:bg>
      <p:bgPr>
        <a:solidFill>
          <a:srgbClr val="FFFFFF"/>
        </a:solidFill>
        <a:effectLst/>
      </p:bgPr>
    </p:bg>
    <p:spTree>
      <p:nvGrpSpPr>
        <p:cNvPr id="1" name=""/>
        <p:cNvGrpSpPr/>
        <p:nvPr/>
      </p:nvGrpSpPr>
      <p:grpSpPr>
        <a:xfrm>
          <a:off x="0" y="0"/>
          <a:ext cx="0" cy="0"/>
          <a:chOff x="0" y="0"/>
          <a:chExt cx="0" cy="0"/>
        </a:xfrm>
      </p:grpSpPr>
      <p:sp>
        <p:nvSpPr>
          <p:cNvPr id="49" name="Line"/>
          <p:cNvSpPr/>
          <p:nvPr/>
        </p:nvSpPr>
        <p:spPr>
          <a:xfrm>
            <a:off x="635000" y="12192000"/>
            <a:ext cx="23114000" cy="0"/>
          </a:xfrm>
          <a:prstGeom prst="line">
            <a:avLst/>
          </a:prstGeom>
          <a:ln w="38100">
            <a:solidFill>
              <a:schemeClr val="accent4"/>
            </a:solidFill>
            <a:miter lim="400000"/>
          </a:ln>
        </p:spPr>
        <p:txBody>
          <a:bodyPr lIns="50800" tIns="50800" rIns="50800" bIns="5080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50" name="Line"/>
          <p:cNvSpPr/>
          <p:nvPr/>
        </p:nvSpPr>
        <p:spPr>
          <a:xfrm>
            <a:off x="639142" y="692907"/>
            <a:ext cx="23114001" cy="1"/>
          </a:xfrm>
          <a:prstGeom prst="line">
            <a:avLst/>
          </a:prstGeom>
          <a:ln w="114300">
            <a:solidFill>
              <a:schemeClr val="accent4"/>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51" name="Author and Date"/>
          <p:cNvSpPr txBox="1">
            <a:spLocks noGrp="1"/>
          </p:cNvSpPr>
          <p:nvPr>
            <p:ph type="body" sz="quarter" idx="13" hasCustomPrompt="1"/>
          </p:nvPr>
        </p:nvSpPr>
        <p:spPr>
          <a:xfrm>
            <a:off x="571500" y="12269258"/>
            <a:ext cx="23241000" cy="555245"/>
          </a:xfrm>
          <a:prstGeom prst="rect">
            <a:avLst/>
          </a:prstGeom>
        </p:spPr>
        <p:txBody>
          <a:bodyPr/>
          <a:lstStyle>
            <a:lvl1pPr defTabSz="825500">
              <a:lnSpc>
                <a:spcPct val="100000"/>
              </a:lnSpc>
              <a:tabLst/>
              <a:defRPr sz="2800" b="1" cap="all" spc="168">
                <a:solidFill>
                  <a:schemeClr val="accent1"/>
                </a:solidFill>
                <a:latin typeface="Founders Grotesk Condensed"/>
                <a:ea typeface="Founders Grotesk Condensed"/>
                <a:cs typeface="Founders Grotesk Condensed"/>
                <a:sym typeface="Founders Grotesk Condensed"/>
              </a:defRPr>
            </a:lvl1pPr>
          </a:lstStyle>
          <a:p>
            <a:r>
              <a:t>Author and Date</a:t>
            </a:r>
          </a:p>
        </p:txBody>
      </p:sp>
      <p:sp>
        <p:nvSpPr>
          <p:cNvPr id="52" name="Body Level One…"/>
          <p:cNvSpPr txBox="1">
            <a:spLocks noGrp="1"/>
          </p:cNvSpPr>
          <p:nvPr>
            <p:ph type="body" idx="1" hasCustomPrompt="1"/>
          </p:nvPr>
        </p:nvSpPr>
        <p:spPr>
          <a:xfrm>
            <a:off x="571500" y="3904441"/>
            <a:ext cx="23241000" cy="7697009"/>
          </a:xfrm>
          <a:prstGeom prst="rect">
            <a:avLst/>
          </a:prstGeom>
        </p:spPr>
        <p:txBody>
          <a:bodyPr/>
          <a:lstStyle>
            <a:lvl1pPr marL="4572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1pPr>
            <a:lvl2pPr marL="9144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2pPr>
            <a:lvl3pPr marL="13716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3pPr>
            <a:lvl4pPr marL="18288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4pPr>
            <a:lvl5pPr marL="22860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5pPr>
          </a:lstStyle>
          <a:p>
            <a:r>
              <a:t>Slide bullet text</a:t>
            </a:r>
          </a:p>
          <a:p>
            <a:pPr lvl="1"/>
            <a:endParaRPr/>
          </a:p>
          <a:p>
            <a:pPr lvl="2"/>
            <a:endParaRPr/>
          </a:p>
          <a:p>
            <a:pPr lvl="3"/>
            <a:endParaRPr/>
          </a:p>
          <a:p>
            <a:pPr lvl="4"/>
            <a:endParaRPr/>
          </a:p>
        </p:txBody>
      </p:sp>
      <p:sp>
        <p:nvSpPr>
          <p:cNvPr id="53" name="Slide Title"/>
          <p:cNvSpPr txBox="1">
            <a:spLocks noGrp="1"/>
          </p:cNvSpPr>
          <p:nvPr>
            <p:ph type="title" hasCustomPrompt="1"/>
          </p:nvPr>
        </p:nvSpPr>
        <p:spPr>
          <a:xfrm>
            <a:off x="571500" y="652482"/>
            <a:ext cx="23241000" cy="1951018"/>
          </a:xfrm>
          <a:prstGeom prst="rect">
            <a:avLst/>
          </a:prstGeom>
        </p:spPr>
        <p:txBody>
          <a:bodyPr/>
          <a:lstStyle>
            <a:lvl1pPr>
              <a:lnSpc>
                <a:spcPct val="60000"/>
              </a:lnSpc>
              <a:defRPr sz="12000" spc="-239">
                <a:solidFill>
                  <a:schemeClr val="accent1"/>
                </a:solidFill>
                <a:latin typeface="+mn-lt"/>
                <a:ea typeface="+mn-ea"/>
                <a:cs typeface="+mn-cs"/>
                <a:sym typeface="Founders Grotesk Semibold"/>
              </a:defRPr>
            </a:lvl1pPr>
          </a:lstStyle>
          <a:p>
            <a:r>
              <a:t>Slide Title</a:t>
            </a:r>
          </a:p>
        </p:txBody>
      </p:sp>
      <p:sp>
        <p:nvSpPr>
          <p:cNvPr id="54" name="Slide Number"/>
          <p:cNvSpPr txBox="1">
            <a:spLocks noGrp="1"/>
          </p:cNvSpPr>
          <p:nvPr>
            <p:ph type="sldNum" sz="quarter" idx="2"/>
          </p:nvPr>
        </p:nvSpPr>
        <p:spPr>
          <a:xfrm>
            <a:off x="23436122" y="12268199"/>
            <a:ext cx="371756" cy="555245"/>
          </a:xfrm>
          <a:prstGeom prst="rect">
            <a:avLst/>
          </a:prstGeom>
        </p:spPr>
        <p:txBody>
          <a:bodyPr/>
          <a:lstStyle>
            <a:lvl1pPr>
              <a:defRPr>
                <a:solidFill>
                  <a:srgbClr val="000000"/>
                </a:solidFill>
              </a:defRPr>
            </a:lvl1p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Bullets">
    <p:bg>
      <p:bgPr>
        <a:solidFill>
          <a:srgbClr val="FFFFFF"/>
        </a:solidFill>
        <a:effectLst/>
      </p:bgPr>
    </p:bg>
    <p:spTree>
      <p:nvGrpSpPr>
        <p:cNvPr id="1" name=""/>
        <p:cNvGrpSpPr/>
        <p:nvPr/>
      </p:nvGrpSpPr>
      <p:grpSpPr>
        <a:xfrm>
          <a:off x="0" y="0"/>
          <a:ext cx="0" cy="0"/>
          <a:chOff x="0" y="0"/>
          <a:chExt cx="0" cy="0"/>
        </a:xfrm>
      </p:grpSpPr>
      <p:sp>
        <p:nvSpPr>
          <p:cNvPr id="61" name="Line"/>
          <p:cNvSpPr/>
          <p:nvPr/>
        </p:nvSpPr>
        <p:spPr>
          <a:xfrm>
            <a:off x="635000" y="12192000"/>
            <a:ext cx="23118143" cy="0"/>
          </a:xfrm>
          <a:prstGeom prst="line">
            <a:avLst/>
          </a:prstGeom>
          <a:ln w="38100">
            <a:solidFill>
              <a:schemeClr val="accent4"/>
            </a:solidFill>
            <a:miter lim="400000"/>
          </a:ln>
        </p:spPr>
        <p:txBody>
          <a:bodyPr lIns="50800" tIns="50800" rIns="50800" bIns="5080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62" name="Line"/>
          <p:cNvSpPr/>
          <p:nvPr/>
        </p:nvSpPr>
        <p:spPr>
          <a:xfrm>
            <a:off x="639142" y="692907"/>
            <a:ext cx="23114001" cy="1"/>
          </a:xfrm>
          <a:prstGeom prst="line">
            <a:avLst/>
          </a:prstGeom>
          <a:ln w="114300">
            <a:solidFill>
              <a:schemeClr val="accent4"/>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63" name="Body Level One…"/>
          <p:cNvSpPr txBox="1">
            <a:spLocks noGrp="1"/>
          </p:cNvSpPr>
          <p:nvPr>
            <p:ph type="body" idx="1" hasCustomPrompt="1"/>
          </p:nvPr>
        </p:nvSpPr>
        <p:spPr>
          <a:xfrm>
            <a:off x="571500" y="3898900"/>
            <a:ext cx="23241000" cy="7696200"/>
          </a:xfrm>
          <a:prstGeom prst="rect">
            <a:avLst/>
          </a:prstGeom>
        </p:spPr>
        <p:txBody>
          <a:bodyPr numCol="2" spcCol="1162050"/>
          <a:lstStyle>
            <a:lvl1pPr marL="4572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1pPr>
            <a:lvl2pPr marL="9144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2pPr>
            <a:lvl3pPr marL="13716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3pPr>
            <a:lvl4pPr marL="18288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4pPr>
            <a:lvl5pPr marL="22860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5pPr>
          </a:lstStyle>
          <a:p>
            <a:r>
              <a:t>Slide bullet text</a:t>
            </a:r>
          </a:p>
          <a:p>
            <a:pPr lvl="1"/>
            <a:endParaRPr/>
          </a:p>
          <a:p>
            <a:pPr lvl="2"/>
            <a:endParaRPr/>
          </a:p>
          <a:p>
            <a:pPr lvl="3"/>
            <a:endParaRPr/>
          </a:p>
          <a:p>
            <a:pPr lvl="4"/>
            <a:endParaRPr/>
          </a:p>
        </p:txBody>
      </p:sp>
      <p:sp>
        <p:nvSpPr>
          <p:cNvPr id="64" name="Slide Number"/>
          <p:cNvSpPr txBox="1">
            <a:spLocks noGrp="1"/>
          </p:cNvSpPr>
          <p:nvPr>
            <p:ph type="sldNum" sz="quarter" idx="2"/>
          </p:nvPr>
        </p:nvSpPr>
        <p:spPr>
          <a:prstGeom prst="rect">
            <a:avLst/>
          </a:prstGeom>
        </p:spPr>
        <p:txBody>
          <a:bodyPr/>
          <a:lstStyle>
            <a:lvl1pPr>
              <a:defRPr>
                <a:solidFill>
                  <a:srgbClr val="000000"/>
                </a:solidFill>
              </a:defRPr>
            </a:lvl1p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 Bullets &amp; Photo">
    <p:bg>
      <p:bgPr>
        <a:solidFill>
          <a:srgbClr val="FFFFFF"/>
        </a:solidFill>
        <a:effectLst/>
      </p:bgPr>
    </p:bg>
    <p:spTree>
      <p:nvGrpSpPr>
        <p:cNvPr id="1" name=""/>
        <p:cNvGrpSpPr/>
        <p:nvPr/>
      </p:nvGrpSpPr>
      <p:grpSpPr>
        <a:xfrm>
          <a:off x="0" y="0"/>
          <a:ext cx="0" cy="0"/>
          <a:chOff x="0" y="0"/>
          <a:chExt cx="0" cy="0"/>
        </a:xfrm>
      </p:grpSpPr>
      <p:sp>
        <p:nvSpPr>
          <p:cNvPr id="71" name="Slide Subtitle"/>
          <p:cNvSpPr txBox="1">
            <a:spLocks noGrp="1"/>
          </p:cNvSpPr>
          <p:nvPr>
            <p:ph type="body" sz="quarter" idx="13" hasCustomPrompt="1"/>
          </p:nvPr>
        </p:nvSpPr>
        <p:spPr>
          <a:xfrm>
            <a:off x="13157200" y="1852248"/>
            <a:ext cx="10256838" cy="1310641"/>
          </a:xfrm>
          <a:prstGeom prst="rect">
            <a:avLst/>
          </a:prstGeom>
        </p:spPr>
        <p:txBody>
          <a:bodyPr anchor="ctr"/>
          <a:lstStyle>
            <a:lvl1pPr defTabSz="578358">
              <a:lnSpc>
                <a:spcPct val="80000"/>
              </a:lnSpc>
              <a:tabLst/>
              <a:defRPr sz="7919">
                <a:solidFill>
                  <a:schemeClr val="accent1"/>
                </a:solidFill>
                <a:latin typeface="Founders Grotesk"/>
                <a:ea typeface="Founders Grotesk"/>
                <a:cs typeface="Founders Grotesk"/>
                <a:sym typeface="Founders Grotesk"/>
              </a:defRPr>
            </a:lvl1pPr>
          </a:lstStyle>
          <a:p>
            <a:r>
              <a:t>Slide Subtitle</a:t>
            </a:r>
          </a:p>
        </p:txBody>
      </p:sp>
      <p:sp>
        <p:nvSpPr>
          <p:cNvPr id="72" name="683033896_1440x1778.jpg"/>
          <p:cNvSpPr>
            <a:spLocks noGrp="1"/>
          </p:cNvSpPr>
          <p:nvPr>
            <p:ph type="pic" idx="14"/>
          </p:nvPr>
        </p:nvSpPr>
        <p:spPr>
          <a:xfrm>
            <a:off x="0" y="-671784"/>
            <a:ext cx="12196747" cy="15059595"/>
          </a:xfrm>
          <a:prstGeom prst="rect">
            <a:avLst/>
          </a:prstGeom>
        </p:spPr>
        <p:txBody>
          <a:bodyPr lIns="91439" tIns="45719" rIns="91439" bIns="45719">
            <a:noAutofit/>
          </a:bodyPr>
          <a:lstStyle/>
          <a:p>
            <a:endParaRPr/>
          </a:p>
        </p:txBody>
      </p:sp>
      <p:sp>
        <p:nvSpPr>
          <p:cNvPr id="73" name="Line"/>
          <p:cNvSpPr/>
          <p:nvPr/>
        </p:nvSpPr>
        <p:spPr>
          <a:xfrm>
            <a:off x="635000" y="12192000"/>
            <a:ext cx="23114000" cy="0"/>
          </a:xfrm>
          <a:prstGeom prst="line">
            <a:avLst/>
          </a:prstGeom>
          <a:ln w="38100">
            <a:solidFill>
              <a:schemeClr val="accent4"/>
            </a:solidFill>
            <a:miter lim="400000"/>
          </a:ln>
        </p:spPr>
        <p:txBody>
          <a:bodyPr lIns="50800" tIns="50800" rIns="50800" bIns="5080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74" name="Line"/>
          <p:cNvSpPr/>
          <p:nvPr/>
        </p:nvSpPr>
        <p:spPr>
          <a:xfrm>
            <a:off x="639142" y="692907"/>
            <a:ext cx="23114001" cy="1"/>
          </a:xfrm>
          <a:prstGeom prst="line">
            <a:avLst/>
          </a:prstGeom>
          <a:ln w="114300">
            <a:solidFill>
              <a:schemeClr val="accent4"/>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75" name="Slide Title"/>
          <p:cNvSpPr txBox="1">
            <a:spLocks noGrp="1"/>
          </p:cNvSpPr>
          <p:nvPr>
            <p:ph type="title" hasCustomPrompt="1"/>
          </p:nvPr>
        </p:nvSpPr>
        <p:spPr>
          <a:xfrm>
            <a:off x="13157200" y="864810"/>
            <a:ext cx="10256838" cy="1308101"/>
          </a:xfrm>
          <a:prstGeom prst="rect">
            <a:avLst/>
          </a:prstGeom>
        </p:spPr>
        <p:txBody>
          <a:bodyPr anchor="b"/>
          <a:lstStyle>
            <a:lvl1pPr>
              <a:defRPr spc="0">
                <a:solidFill>
                  <a:schemeClr val="accent1"/>
                </a:solidFill>
                <a:latin typeface="+mn-lt"/>
                <a:ea typeface="+mn-ea"/>
                <a:cs typeface="+mn-cs"/>
                <a:sym typeface="Founders Grotesk Semibold"/>
              </a:defRPr>
            </a:lvl1pPr>
          </a:lstStyle>
          <a:p>
            <a:r>
              <a:t>Slide Title </a:t>
            </a:r>
          </a:p>
        </p:txBody>
      </p:sp>
      <p:sp>
        <p:nvSpPr>
          <p:cNvPr id="76" name="Body Level One…"/>
          <p:cNvSpPr txBox="1">
            <a:spLocks noGrp="1"/>
          </p:cNvSpPr>
          <p:nvPr>
            <p:ph type="body" sz="half" idx="1" hasCustomPrompt="1"/>
          </p:nvPr>
        </p:nvSpPr>
        <p:spPr>
          <a:xfrm>
            <a:off x="13157200" y="3904441"/>
            <a:ext cx="10256838" cy="7303309"/>
          </a:xfrm>
          <a:prstGeom prst="rect">
            <a:avLst/>
          </a:prstGeom>
        </p:spPr>
        <p:txBody>
          <a:bodyPr/>
          <a:lstStyle>
            <a:lvl1pPr marL="4572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1pPr>
            <a:lvl2pPr marL="9144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2pPr>
            <a:lvl3pPr marL="13716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3pPr>
            <a:lvl4pPr marL="18288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4pPr>
            <a:lvl5pPr marL="2286000" indent="-457200" defTabSz="825500">
              <a:lnSpc>
                <a:spcPct val="80000"/>
              </a:lnSpc>
              <a:spcBef>
                <a:spcPts val="3600"/>
              </a:spcBef>
              <a:buClr>
                <a:schemeClr val="accent1"/>
              </a:buClr>
              <a:buSzPct val="100000"/>
              <a:buChar char="•"/>
              <a:tabLst/>
              <a:defRPr sz="4200" i="1" spc="-42">
                <a:solidFill>
                  <a:srgbClr val="000000"/>
                </a:solidFill>
                <a:latin typeface="Founders Grotesk Text"/>
                <a:ea typeface="Founders Grotesk Text"/>
                <a:cs typeface="Founders Grotesk Text"/>
                <a:sym typeface="Founders Grotesk Text"/>
              </a:defRPr>
            </a:lvl5pPr>
          </a:lstStyle>
          <a:p>
            <a:r>
              <a:t>Slide bullet text</a:t>
            </a:r>
          </a:p>
          <a:p>
            <a:pPr lvl="1"/>
            <a:endParaRPr/>
          </a:p>
          <a:p>
            <a:pPr lvl="2"/>
            <a:endParaRPr/>
          </a:p>
          <a:p>
            <a:pPr lvl="3"/>
            <a:endParaRPr/>
          </a:p>
          <a:p>
            <a:pPr lvl="4"/>
            <a:endParaRPr/>
          </a:p>
        </p:txBody>
      </p:sp>
      <p:sp>
        <p:nvSpPr>
          <p:cNvPr id="77" name="Slide Number"/>
          <p:cNvSpPr txBox="1">
            <a:spLocks noGrp="1"/>
          </p:cNvSpPr>
          <p:nvPr>
            <p:ph type="sldNum" sz="quarter" idx="2"/>
          </p:nvPr>
        </p:nvSpPr>
        <p:spPr>
          <a:prstGeom prst="rect">
            <a:avLst/>
          </a:prstGeom>
        </p:spPr>
        <p:txBody>
          <a:bodyPr/>
          <a:lstStyle>
            <a:lvl1pPr>
              <a:defRPr>
                <a:solidFill>
                  <a:srgbClr val="000000"/>
                </a:solidFill>
              </a:defRPr>
            </a:lvl1p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Section">
    <p:bg>
      <p:bgPr>
        <a:solidFill>
          <a:schemeClr val="accent3">
            <a:hueOff val="513816"/>
            <a:satOff val="9467"/>
            <a:lumOff val="17481"/>
          </a:schemeClr>
        </a:solidFill>
        <a:effectLst/>
      </p:bgPr>
    </p:bg>
    <p:spTree>
      <p:nvGrpSpPr>
        <p:cNvPr id="1" name=""/>
        <p:cNvGrpSpPr/>
        <p:nvPr/>
      </p:nvGrpSpPr>
      <p:grpSpPr>
        <a:xfrm>
          <a:off x="0" y="0"/>
          <a:ext cx="0" cy="0"/>
          <a:chOff x="0" y="0"/>
          <a:chExt cx="0" cy="0"/>
        </a:xfrm>
      </p:grpSpPr>
      <p:sp>
        <p:nvSpPr>
          <p:cNvPr id="84" name="Line"/>
          <p:cNvSpPr/>
          <p:nvPr/>
        </p:nvSpPr>
        <p:spPr>
          <a:xfrm>
            <a:off x="635000" y="12192000"/>
            <a:ext cx="23114000" cy="0"/>
          </a:xfrm>
          <a:prstGeom prst="line">
            <a:avLst/>
          </a:prstGeom>
          <a:ln w="38100">
            <a:solidFill>
              <a:schemeClr val="accent1"/>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85" name="Line"/>
          <p:cNvSpPr/>
          <p:nvPr/>
        </p:nvSpPr>
        <p:spPr>
          <a:xfrm>
            <a:off x="635000" y="9443335"/>
            <a:ext cx="23114000" cy="1"/>
          </a:xfrm>
          <a:prstGeom prst="line">
            <a:avLst/>
          </a:prstGeom>
          <a:ln w="114300">
            <a:solidFill>
              <a:schemeClr val="accent1"/>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86" name="Section Title"/>
          <p:cNvSpPr txBox="1">
            <a:spLocks noGrp="1"/>
          </p:cNvSpPr>
          <p:nvPr>
            <p:ph type="title" hasCustomPrompt="1"/>
          </p:nvPr>
        </p:nvSpPr>
        <p:spPr>
          <a:xfrm>
            <a:off x="571500" y="9530979"/>
            <a:ext cx="23241000" cy="2019301"/>
          </a:xfrm>
          <a:prstGeom prst="rect">
            <a:avLst/>
          </a:prstGeom>
        </p:spPr>
        <p:txBody>
          <a:bodyPr anchor="b"/>
          <a:lstStyle>
            <a:lvl1pPr>
              <a:lnSpc>
                <a:spcPct val="70000"/>
              </a:lnSpc>
              <a:defRPr sz="15000" spc="-300">
                <a:solidFill>
                  <a:schemeClr val="accent1"/>
                </a:solidFill>
                <a:latin typeface="+mn-lt"/>
                <a:ea typeface="+mn-ea"/>
                <a:cs typeface="+mn-cs"/>
                <a:sym typeface="Founders Grotesk Semibold"/>
              </a:defRPr>
            </a:lvl1pPr>
          </a:lstStyle>
          <a:p>
            <a:r>
              <a:t>Section Title</a:t>
            </a:r>
          </a:p>
        </p:txBody>
      </p:sp>
      <p:sp>
        <p:nvSpPr>
          <p:cNvPr id="87" name="Slide Number"/>
          <p:cNvSpPr txBox="1">
            <a:spLocks noGrp="1"/>
          </p:cNvSpPr>
          <p:nvPr>
            <p:ph type="sldNum" sz="quarter" idx="2"/>
          </p:nvPr>
        </p:nvSpPr>
        <p:spPr>
          <a:prstGeom prst="rect">
            <a:avLst/>
          </a:prstGeom>
        </p:spPr>
        <p:txBody>
          <a:bodyPr/>
          <a:lstStyle>
            <a:lvl1pPr>
              <a:defRPr>
                <a:solidFill>
                  <a:srgbClr val="000000"/>
                </a:solidFill>
              </a:defRPr>
            </a:lvl1p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bg>
      <p:bgPr>
        <a:solidFill>
          <a:srgbClr val="FFFFFF"/>
        </a:solidFill>
        <a:effectLst/>
      </p:bgPr>
    </p:bg>
    <p:spTree>
      <p:nvGrpSpPr>
        <p:cNvPr id="1" name=""/>
        <p:cNvGrpSpPr/>
        <p:nvPr/>
      </p:nvGrpSpPr>
      <p:grpSpPr>
        <a:xfrm>
          <a:off x="0" y="0"/>
          <a:ext cx="0" cy="0"/>
          <a:chOff x="0" y="0"/>
          <a:chExt cx="0" cy="0"/>
        </a:xfrm>
      </p:grpSpPr>
      <p:sp>
        <p:nvSpPr>
          <p:cNvPr id="94" name="Line"/>
          <p:cNvSpPr/>
          <p:nvPr/>
        </p:nvSpPr>
        <p:spPr>
          <a:xfrm>
            <a:off x="635000" y="12192000"/>
            <a:ext cx="23114000" cy="0"/>
          </a:xfrm>
          <a:prstGeom prst="line">
            <a:avLst/>
          </a:prstGeom>
          <a:ln w="38100">
            <a:solidFill>
              <a:schemeClr val="accent4"/>
            </a:solidFill>
            <a:miter lim="400000"/>
          </a:ln>
        </p:spPr>
        <p:txBody>
          <a:bodyPr lIns="50800" tIns="50800" rIns="50800" bIns="5080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95" name="Line"/>
          <p:cNvSpPr/>
          <p:nvPr/>
        </p:nvSpPr>
        <p:spPr>
          <a:xfrm>
            <a:off x="639142" y="692907"/>
            <a:ext cx="23114001" cy="1"/>
          </a:xfrm>
          <a:prstGeom prst="line">
            <a:avLst/>
          </a:prstGeom>
          <a:ln w="114300">
            <a:solidFill>
              <a:schemeClr val="accent4"/>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96" name="Slide Title"/>
          <p:cNvSpPr txBox="1">
            <a:spLocks noGrp="1"/>
          </p:cNvSpPr>
          <p:nvPr>
            <p:ph type="title" hasCustomPrompt="1"/>
          </p:nvPr>
        </p:nvSpPr>
        <p:spPr>
          <a:xfrm>
            <a:off x="571500" y="715982"/>
            <a:ext cx="23241000" cy="1951018"/>
          </a:xfrm>
          <a:prstGeom prst="rect">
            <a:avLst/>
          </a:prstGeom>
        </p:spPr>
        <p:txBody>
          <a:bodyPr/>
          <a:lstStyle>
            <a:lvl1pPr>
              <a:lnSpc>
                <a:spcPct val="60000"/>
              </a:lnSpc>
              <a:defRPr sz="12000" spc="-239">
                <a:solidFill>
                  <a:schemeClr val="accent1"/>
                </a:solidFill>
                <a:latin typeface="+mn-lt"/>
                <a:ea typeface="+mn-ea"/>
                <a:cs typeface="+mn-cs"/>
                <a:sym typeface="Founders Grotesk Semibold"/>
              </a:defRPr>
            </a:lvl1pPr>
          </a:lstStyle>
          <a:p>
            <a:r>
              <a:t>Slide Title </a:t>
            </a:r>
          </a:p>
        </p:txBody>
      </p:sp>
      <p:sp>
        <p:nvSpPr>
          <p:cNvPr id="97" name="Slide Number"/>
          <p:cNvSpPr txBox="1">
            <a:spLocks noGrp="1"/>
          </p:cNvSpPr>
          <p:nvPr>
            <p:ph type="sldNum" sz="quarter" idx="2"/>
          </p:nvPr>
        </p:nvSpPr>
        <p:spPr>
          <a:prstGeom prst="rect">
            <a:avLst/>
          </a:prstGeom>
        </p:spPr>
        <p:txBody>
          <a:bodyPr/>
          <a:lstStyle>
            <a:lvl1pPr>
              <a:defRPr>
                <a:solidFill>
                  <a:srgbClr val="000000"/>
                </a:solidFill>
              </a:defRPr>
            </a:lvl1p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Agenda">
    <p:spTree>
      <p:nvGrpSpPr>
        <p:cNvPr id="1" name=""/>
        <p:cNvGrpSpPr/>
        <p:nvPr/>
      </p:nvGrpSpPr>
      <p:grpSpPr>
        <a:xfrm>
          <a:off x="0" y="0"/>
          <a:ext cx="0" cy="0"/>
          <a:chOff x="0" y="0"/>
          <a:chExt cx="0" cy="0"/>
        </a:xfrm>
      </p:grpSpPr>
      <p:sp>
        <p:nvSpPr>
          <p:cNvPr id="104" name="Agenda Title"/>
          <p:cNvSpPr txBox="1">
            <a:spLocks noGrp="1"/>
          </p:cNvSpPr>
          <p:nvPr>
            <p:ph type="title" hasCustomPrompt="1"/>
          </p:nvPr>
        </p:nvSpPr>
        <p:spPr>
          <a:prstGeom prst="rect">
            <a:avLst/>
          </a:prstGeom>
        </p:spPr>
        <p:txBody>
          <a:bodyPr/>
          <a:lstStyle/>
          <a:p>
            <a:r>
              <a:t>Agenda Title</a:t>
            </a:r>
          </a:p>
        </p:txBody>
      </p:sp>
      <p:sp>
        <p:nvSpPr>
          <p:cNvPr id="105" name="Body Level One…"/>
          <p:cNvSpPr txBox="1">
            <a:spLocks noGrp="1"/>
          </p:cNvSpPr>
          <p:nvPr>
            <p:ph type="body" idx="1" hasCustomPrompt="1"/>
          </p:nvPr>
        </p:nvSpPr>
        <p:spPr>
          <a:prstGeom prst="rect">
            <a:avLst/>
          </a:prstGeom>
        </p:spPr>
        <p:txBody>
          <a:bodyPr/>
          <a:lstStyle/>
          <a:p>
            <a:r>
              <a:t>Agenda Topics</a:t>
            </a:r>
          </a:p>
          <a:p>
            <a:pPr lvl="1"/>
            <a:endParaRPr/>
          </a:p>
          <a:p>
            <a:pPr lvl="2"/>
            <a:endParaRPr/>
          </a:p>
          <a:p>
            <a:pPr lvl="3"/>
            <a:endParaRPr/>
          </a:p>
          <a:p>
            <a:pPr lvl="4"/>
            <a:endParaRPr/>
          </a:p>
        </p:txBody>
      </p:sp>
      <p:sp>
        <p:nvSpPr>
          <p:cNvPr id="10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Statement">
    <p:bg>
      <p:bgPr>
        <a:solidFill>
          <a:srgbClr val="FFFFFF"/>
        </a:solidFill>
        <a:effectLst/>
      </p:bgPr>
    </p:bg>
    <p:spTree>
      <p:nvGrpSpPr>
        <p:cNvPr id="1" name=""/>
        <p:cNvGrpSpPr/>
        <p:nvPr/>
      </p:nvGrpSpPr>
      <p:grpSpPr>
        <a:xfrm>
          <a:off x="0" y="0"/>
          <a:ext cx="0" cy="0"/>
          <a:chOff x="0" y="0"/>
          <a:chExt cx="0" cy="0"/>
        </a:xfrm>
      </p:grpSpPr>
      <p:sp>
        <p:nvSpPr>
          <p:cNvPr id="113" name="Line"/>
          <p:cNvSpPr/>
          <p:nvPr/>
        </p:nvSpPr>
        <p:spPr>
          <a:xfrm>
            <a:off x="635000" y="12192000"/>
            <a:ext cx="23114000" cy="0"/>
          </a:xfrm>
          <a:prstGeom prst="line">
            <a:avLst/>
          </a:prstGeom>
          <a:ln w="38100">
            <a:solidFill>
              <a:schemeClr val="accent4"/>
            </a:solidFill>
            <a:miter lim="400000"/>
          </a:ln>
        </p:spPr>
        <p:txBody>
          <a:bodyPr lIns="50800" tIns="50800" rIns="50800" bIns="5080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114" name="Line"/>
          <p:cNvSpPr/>
          <p:nvPr/>
        </p:nvSpPr>
        <p:spPr>
          <a:xfrm>
            <a:off x="639142" y="692907"/>
            <a:ext cx="23114001" cy="1"/>
          </a:xfrm>
          <a:prstGeom prst="line">
            <a:avLst/>
          </a:prstGeom>
          <a:ln w="114300">
            <a:solidFill>
              <a:schemeClr val="accent4"/>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115" name="Body Level One…"/>
          <p:cNvSpPr txBox="1">
            <a:spLocks noGrp="1"/>
          </p:cNvSpPr>
          <p:nvPr>
            <p:ph type="body" sz="half" idx="1" hasCustomPrompt="1"/>
          </p:nvPr>
        </p:nvSpPr>
        <p:spPr>
          <a:xfrm>
            <a:off x="571500" y="3898900"/>
            <a:ext cx="23236826" cy="5499100"/>
          </a:xfrm>
          <a:prstGeom prst="rect">
            <a:avLst/>
          </a:prstGeom>
        </p:spPr>
        <p:txBody>
          <a:bodyPr anchor="ctr"/>
          <a:lstStyle>
            <a:lvl1pPr defTabSz="825500">
              <a:lnSpc>
                <a:spcPct val="100000"/>
              </a:lnSpc>
              <a:tabLst/>
              <a:defRPr sz="12000" spc="-239">
                <a:solidFill>
                  <a:schemeClr val="accent1"/>
                </a:solidFill>
                <a:latin typeface="Founders Grotesk"/>
                <a:ea typeface="Founders Grotesk"/>
                <a:cs typeface="Founders Grotesk"/>
                <a:sym typeface="Founders Grotesk"/>
              </a:defRPr>
            </a:lvl1pPr>
            <a:lvl2pPr defTabSz="825500">
              <a:lnSpc>
                <a:spcPct val="100000"/>
              </a:lnSpc>
              <a:tabLst/>
              <a:defRPr sz="12000" spc="-239">
                <a:solidFill>
                  <a:schemeClr val="accent1"/>
                </a:solidFill>
                <a:latin typeface="Founders Grotesk"/>
                <a:ea typeface="Founders Grotesk"/>
                <a:cs typeface="Founders Grotesk"/>
                <a:sym typeface="Founders Grotesk"/>
              </a:defRPr>
            </a:lvl2pPr>
            <a:lvl3pPr defTabSz="825500">
              <a:lnSpc>
                <a:spcPct val="100000"/>
              </a:lnSpc>
              <a:tabLst/>
              <a:defRPr sz="12000" spc="-239">
                <a:solidFill>
                  <a:schemeClr val="accent1"/>
                </a:solidFill>
                <a:latin typeface="Founders Grotesk"/>
                <a:ea typeface="Founders Grotesk"/>
                <a:cs typeface="Founders Grotesk"/>
                <a:sym typeface="Founders Grotesk"/>
              </a:defRPr>
            </a:lvl3pPr>
            <a:lvl4pPr defTabSz="825500">
              <a:lnSpc>
                <a:spcPct val="100000"/>
              </a:lnSpc>
              <a:tabLst/>
              <a:defRPr sz="12000" spc="-239">
                <a:solidFill>
                  <a:schemeClr val="accent1"/>
                </a:solidFill>
                <a:latin typeface="Founders Grotesk"/>
                <a:ea typeface="Founders Grotesk"/>
                <a:cs typeface="Founders Grotesk"/>
                <a:sym typeface="Founders Grotesk"/>
              </a:defRPr>
            </a:lvl4pPr>
            <a:lvl5pPr defTabSz="825500">
              <a:lnSpc>
                <a:spcPct val="100000"/>
              </a:lnSpc>
              <a:tabLst/>
              <a:defRPr sz="12000" spc="-239">
                <a:solidFill>
                  <a:schemeClr val="accent1"/>
                </a:solidFill>
                <a:latin typeface="Founders Grotesk"/>
                <a:ea typeface="Founders Grotesk"/>
                <a:cs typeface="Founders Grotesk"/>
                <a:sym typeface="Founders Grotesk"/>
              </a:defRPr>
            </a:lvl5pPr>
          </a:lstStyle>
          <a:p>
            <a:r>
              <a:t>Statement</a:t>
            </a:r>
          </a:p>
          <a:p>
            <a:pPr lvl="1"/>
            <a:endParaRPr/>
          </a:p>
          <a:p>
            <a:pPr lvl="2"/>
            <a:endParaRPr/>
          </a:p>
          <a:p>
            <a:pPr lvl="3"/>
            <a:endParaRPr/>
          </a:p>
          <a:p>
            <a:pPr lvl="4"/>
            <a:endParaRPr/>
          </a:p>
        </p:txBody>
      </p:sp>
      <p:sp>
        <p:nvSpPr>
          <p:cNvPr id="116" name="Slide Number"/>
          <p:cNvSpPr txBox="1">
            <a:spLocks noGrp="1"/>
          </p:cNvSpPr>
          <p:nvPr>
            <p:ph type="sldNum" sz="quarter" idx="2"/>
          </p:nvPr>
        </p:nvSpPr>
        <p:spPr>
          <a:prstGeom prst="rect">
            <a:avLst/>
          </a:prstGeom>
        </p:spPr>
        <p:txBody>
          <a:bodyPr/>
          <a:lstStyle>
            <a:lvl1pPr>
              <a:defRPr>
                <a:solidFill>
                  <a:srgbClr val="000000"/>
                </a:solidFill>
              </a:defRPr>
            </a:lvl1p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Big Fact">
    <p:bg>
      <p:bgPr>
        <a:solidFill>
          <a:srgbClr val="C3D9E0"/>
        </a:solidFill>
        <a:effectLst/>
      </p:bgPr>
    </p:bg>
    <p:spTree>
      <p:nvGrpSpPr>
        <p:cNvPr id="1" name=""/>
        <p:cNvGrpSpPr/>
        <p:nvPr/>
      </p:nvGrpSpPr>
      <p:grpSpPr>
        <a:xfrm>
          <a:off x="0" y="0"/>
          <a:ext cx="0" cy="0"/>
          <a:chOff x="0" y="0"/>
          <a:chExt cx="0" cy="0"/>
        </a:xfrm>
      </p:grpSpPr>
      <p:sp>
        <p:nvSpPr>
          <p:cNvPr id="123" name="Body Level One…"/>
          <p:cNvSpPr txBox="1">
            <a:spLocks noGrp="1"/>
          </p:cNvSpPr>
          <p:nvPr>
            <p:ph type="body" idx="1" hasCustomPrompt="1"/>
          </p:nvPr>
        </p:nvSpPr>
        <p:spPr>
          <a:xfrm>
            <a:off x="634999" y="1346200"/>
            <a:ext cx="23241001" cy="8451368"/>
          </a:xfrm>
          <a:prstGeom prst="rect">
            <a:avLst/>
          </a:prstGeom>
        </p:spPr>
        <p:txBody>
          <a:bodyPr anchor="b"/>
          <a:lstStyle>
            <a:lvl1pPr defTabSz="825500">
              <a:lnSpc>
                <a:spcPct val="80000"/>
              </a:lnSpc>
              <a:tabLst/>
              <a:defRPr sz="42000" spc="-419">
                <a:solidFill>
                  <a:schemeClr val="accent1"/>
                </a:solidFill>
                <a:latin typeface="Founders Grotesk Light"/>
                <a:ea typeface="Founders Grotesk Light"/>
                <a:cs typeface="Founders Grotesk Light"/>
                <a:sym typeface="Founders Grotesk Light"/>
              </a:defRPr>
            </a:lvl1pPr>
            <a:lvl2pPr defTabSz="825500">
              <a:lnSpc>
                <a:spcPct val="80000"/>
              </a:lnSpc>
              <a:tabLst/>
              <a:defRPr sz="42000" spc="-419">
                <a:solidFill>
                  <a:schemeClr val="accent1"/>
                </a:solidFill>
                <a:latin typeface="Founders Grotesk Light"/>
                <a:ea typeface="Founders Grotesk Light"/>
                <a:cs typeface="Founders Grotesk Light"/>
                <a:sym typeface="Founders Grotesk Light"/>
              </a:defRPr>
            </a:lvl2pPr>
            <a:lvl3pPr defTabSz="825500">
              <a:lnSpc>
                <a:spcPct val="80000"/>
              </a:lnSpc>
              <a:tabLst/>
              <a:defRPr sz="42000" spc="-419">
                <a:solidFill>
                  <a:schemeClr val="accent1"/>
                </a:solidFill>
                <a:latin typeface="Founders Grotesk Light"/>
                <a:ea typeface="Founders Grotesk Light"/>
                <a:cs typeface="Founders Grotesk Light"/>
                <a:sym typeface="Founders Grotesk Light"/>
              </a:defRPr>
            </a:lvl3pPr>
            <a:lvl4pPr defTabSz="825500">
              <a:lnSpc>
                <a:spcPct val="80000"/>
              </a:lnSpc>
              <a:tabLst/>
              <a:defRPr sz="42000" spc="-419">
                <a:solidFill>
                  <a:schemeClr val="accent1"/>
                </a:solidFill>
                <a:latin typeface="Founders Grotesk Light"/>
                <a:ea typeface="Founders Grotesk Light"/>
                <a:cs typeface="Founders Grotesk Light"/>
                <a:sym typeface="Founders Grotesk Light"/>
              </a:defRPr>
            </a:lvl4pPr>
            <a:lvl5pPr defTabSz="825500">
              <a:lnSpc>
                <a:spcPct val="80000"/>
              </a:lnSpc>
              <a:tabLst/>
              <a:defRPr sz="42000" spc="-419">
                <a:solidFill>
                  <a:schemeClr val="accent1"/>
                </a:solidFill>
                <a:latin typeface="Founders Grotesk Light"/>
                <a:ea typeface="Founders Grotesk Light"/>
                <a:cs typeface="Founders Grotesk Light"/>
                <a:sym typeface="Founders Grotesk Light"/>
              </a:defRPr>
            </a:lvl5pPr>
          </a:lstStyle>
          <a:p>
            <a:r>
              <a:t>100%</a:t>
            </a:r>
          </a:p>
          <a:p>
            <a:pPr lvl="1"/>
            <a:endParaRPr/>
          </a:p>
          <a:p>
            <a:pPr lvl="2"/>
            <a:endParaRPr/>
          </a:p>
          <a:p>
            <a:pPr lvl="3"/>
            <a:endParaRPr/>
          </a:p>
          <a:p>
            <a:pPr lvl="4"/>
            <a:endParaRPr/>
          </a:p>
        </p:txBody>
      </p:sp>
      <p:sp>
        <p:nvSpPr>
          <p:cNvPr id="124" name="Fact information"/>
          <p:cNvSpPr txBox="1">
            <a:spLocks noGrp="1"/>
          </p:cNvSpPr>
          <p:nvPr>
            <p:ph type="body" sz="quarter" idx="13" hasCustomPrompt="1"/>
          </p:nvPr>
        </p:nvSpPr>
        <p:spPr>
          <a:xfrm>
            <a:off x="635000" y="9170947"/>
            <a:ext cx="23241000" cy="932816"/>
          </a:xfrm>
          <a:prstGeom prst="rect">
            <a:avLst/>
          </a:prstGeom>
        </p:spPr>
        <p:txBody>
          <a:bodyPr/>
          <a:lstStyle>
            <a:lvl1pPr defTabSz="817244">
              <a:lnSpc>
                <a:spcPct val="80000"/>
              </a:lnSpc>
              <a:tabLst/>
              <a:defRPr sz="5445" spc="-54">
                <a:solidFill>
                  <a:schemeClr val="accent1"/>
                </a:solidFill>
              </a:defRPr>
            </a:lvl1pPr>
          </a:lstStyle>
          <a:p>
            <a:r>
              <a:t>Fact information</a:t>
            </a:r>
          </a:p>
        </p:txBody>
      </p:sp>
      <p:sp>
        <p:nvSpPr>
          <p:cNvPr id="125" name="Line"/>
          <p:cNvSpPr/>
          <p:nvPr/>
        </p:nvSpPr>
        <p:spPr>
          <a:xfrm>
            <a:off x="635000" y="12192000"/>
            <a:ext cx="23118143" cy="0"/>
          </a:xfrm>
          <a:prstGeom prst="line">
            <a:avLst/>
          </a:prstGeom>
          <a:ln w="38100">
            <a:solidFill>
              <a:schemeClr val="accent1">
                <a:hueOff val="-42304"/>
                <a:satOff val="23749"/>
                <a:lumOff val="-45745"/>
              </a:schemeClr>
            </a:solidFill>
            <a:miter lim="400000"/>
          </a:ln>
        </p:spPr>
        <p:txBody>
          <a:bodyPr lIns="50800" tIns="50800" rIns="50800" bIns="5080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126" name="Line"/>
          <p:cNvSpPr/>
          <p:nvPr/>
        </p:nvSpPr>
        <p:spPr>
          <a:xfrm>
            <a:off x="639142" y="692907"/>
            <a:ext cx="23114001" cy="1"/>
          </a:xfrm>
          <a:prstGeom prst="line">
            <a:avLst/>
          </a:prstGeom>
          <a:ln w="114300">
            <a:solidFill>
              <a:schemeClr val="accent1">
                <a:hueOff val="-42304"/>
                <a:satOff val="23749"/>
                <a:lumOff val="-45745"/>
              </a:schemeClr>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127" name="Slide Number"/>
          <p:cNvSpPr txBox="1">
            <a:spLocks noGrp="1"/>
          </p:cNvSpPr>
          <p:nvPr>
            <p:ph type="sldNum" sz="quarter" idx="2"/>
          </p:nvPr>
        </p:nvSpPr>
        <p:spPr>
          <a:prstGeom prst="rect">
            <a:avLst/>
          </a:prstGeom>
        </p:spPr>
        <p:txBody>
          <a:bodyPr/>
          <a:lstStyle>
            <a:lvl1pPr>
              <a:defRPr>
                <a:solidFill>
                  <a:srgbClr val="000000"/>
                </a:solidFill>
              </a:defRPr>
            </a:lvl1p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Quote">
    <p:bg>
      <p:bgPr>
        <a:solidFill>
          <a:srgbClr val="C3D9E0"/>
        </a:solidFill>
        <a:effectLst/>
      </p:bgPr>
    </p:bg>
    <p:spTree>
      <p:nvGrpSpPr>
        <p:cNvPr id="1" name=""/>
        <p:cNvGrpSpPr/>
        <p:nvPr/>
      </p:nvGrpSpPr>
      <p:grpSpPr>
        <a:xfrm>
          <a:off x="0" y="0"/>
          <a:ext cx="0" cy="0"/>
          <a:chOff x="0" y="0"/>
          <a:chExt cx="0" cy="0"/>
        </a:xfrm>
      </p:grpSpPr>
      <p:sp>
        <p:nvSpPr>
          <p:cNvPr id="134" name="Line"/>
          <p:cNvSpPr/>
          <p:nvPr/>
        </p:nvSpPr>
        <p:spPr>
          <a:xfrm>
            <a:off x="635000" y="12192000"/>
            <a:ext cx="23114000" cy="0"/>
          </a:xfrm>
          <a:prstGeom prst="line">
            <a:avLst/>
          </a:prstGeom>
          <a:ln w="38100">
            <a:solidFill>
              <a:schemeClr val="accent1">
                <a:hueOff val="-42304"/>
                <a:satOff val="23749"/>
                <a:lumOff val="-45745"/>
              </a:schemeClr>
            </a:solidFill>
            <a:miter lim="400000"/>
          </a:ln>
        </p:spPr>
        <p:txBody>
          <a:bodyPr lIns="50800" tIns="50800" rIns="50800" bIns="5080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135" name="Line"/>
          <p:cNvSpPr/>
          <p:nvPr/>
        </p:nvSpPr>
        <p:spPr>
          <a:xfrm>
            <a:off x="639142" y="692907"/>
            <a:ext cx="23114001" cy="1"/>
          </a:xfrm>
          <a:prstGeom prst="line">
            <a:avLst/>
          </a:prstGeom>
          <a:ln w="114300">
            <a:solidFill>
              <a:schemeClr val="accent1">
                <a:hueOff val="-42304"/>
                <a:satOff val="23749"/>
                <a:lumOff val="-45745"/>
              </a:schemeClr>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136" name="Attribution"/>
          <p:cNvSpPr txBox="1">
            <a:spLocks noGrp="1"/>
          </p:cNvSpPr>
          <p:nvPr>
            <p:ph type="body" sz="quarter" idx="13" hasCustomPrompt="1"/>
          </p:nvPr>
        </p:nvSpPr>
        <p:spPr>
          <a:xfrm>
            <a:off x="1148060" y="9247147"/>
            <a:ext cx="22707182" cy="932816"/>
          </a:xfrm>
          <a:prstGeom prst="rect">
            <a:avLst/>
          </a:prstGeom>
        </p:spPr>
        <p:txBody>
          <a:bodyPr anchor="ctr"/>
          <a:lstStyle>
            <a:lvl1pPr defTabSz="817244">
              <a:lnSpc>
                <a:spcPct val="80000"/>
              </a:lnSpc>
              <a:tabLst/>
              <a:defRPr sz="5445" spc="-54">
                <a:solidFill>
                  <a:schemeClr val="accent1"/>
                </a:solidFill>
              </a:defRPr>
            </a:lvl1pPr>
          </a:lstStyle>
          <a:p>
            <a:r>
              <a:t>Attribution</a:t>
            </a:r>
          </a:p>
        </p:txBody>
      </p:sp>
      <p:sp>
        <p:nvSpPr>
          <p:cNvPr id="137" name="Body Level One…"/>
          <p:cNvSpPr txBox="1">
            <a:spLocks noGrp="1"/>
          </p:cNvSpPr>
          <p:nvPr>
            <p:ph type="body" sz="half" idx="1" hasCustomPrompt="1"/>
          </p:nvPr>
        </p:nvSpPr>
        <p:spPr>
          <a:xfrm>
            <a:off x="515838" y="741381"/>
            <a:ext cx="23241001" cy="4970080"/>
          </a:xfrm>
          <a:prstGeom prst="rect">
            <a:avLst/>
          </a:prstGeom>
        </p:spPr>
        <p:txBody>
          <a:bodyPr/>
          <a:lstStyle>
            <a:lvl1pPr marL="419100" indent="-419100" defTabSz="825500">
              <a:lnSpc>
                <a:spcPct val="80000"/>
              </a:lnSpc>
              <a:tabLst/>
              <a:defRPr sz="12000" spc="-119">
                <a:solidFill>
                  <a:schemeClr val="accent1"/>
                </a:solidFill>
                <a:latin typeface="Founders Grotesk"/>
                <a:ea typeface="Founders Grotesk"/>
                <a:cs typeface="Founders Grotesk"/>
                <a:sym typeface="Founders Grotesk"/>
              </a:defRPr>
            </a:lvl1pPr>
            <a:lvl2pPr marL="419100" indent="-419100" defTabSz="825500">
              <a:lnSpc>
                <a:spcPct val="80000"/>
              </a:lnSpc>
              <a:tabLst/>
              <a:defRPr sz="12000" spc="-119">
                <a:solidFill>
                  <a:schemeClr val="accent1"/>
                </a:solidFill>
                <a:latin typeface="Founders Grotesk"/>
                <a:ea typeface="Founders Grotesk"/>
                <a:cs typeface="Founders Grotesk"/>
                <a:sym typeface="Founders Grotesk"/>
              </a:defRPr>
            </a:lvl2pPr>
            <a:lvl3pPr marL="419100" indent="-419100" defTabSz="825500">
              <a:lnSpc>
                <a:spcPct val="80000"/>
              </a:lnSpc>
              <a:tabLst/>
              <a:defRPr sz="12000" spc="-119">
                <a:solidFill>
                  <a:schemeClr val="accent1"/>
                </a:solidFill>
                <a:latin typeface="Founders Grotesk"/>
                <a:ea typeface="Founders Grotesk"/>
                <a:cs typeface="Founders Grotesk"/>
                <a:sym typeface="Founders Grotesk"/>
              </a:defRPr>
            </a:lvl3pPr>
            <a:lvl4pPr marL="419100" indent="-419100" defTabSz="825500">
              <a:lnSpc>
                <a:spcPct val="80000"/>
              </a:lnSpc>
              <a:tabLst/>
              <a:defRPr sz="12000" spc="-119">
                <a:solidFill>
                  <a:schemeClr val="accent1"/>
                </a:solidFill>
                <a:latin typeface="Founders Grotesk"/>
                <a:ea typeface="Founders Grotesk"/>
                <a:cs typeface="Founders Grotesk"/>
                <a:sym typeface="Founders Grotesk"/>
              </a:defRPr>
            </a:lvl4pPr>
            <a:lvl5pPr marL="419100" indent="-419100" defTabSz="825500">
              <a:lnSpc>
                <a:spcPct val="80000"/>
              </a:lnSpc>
              <a:tabLst/>
              <a:defRPr sz="12000" spc="-119">
                <a:solidFill>
                  <a:schemeClr val="accent1"/>
                </a:solidFill>
                <a:latin typeface="Founders Grotesk"/>
                <a:ea typeface="Founders Grotesk"/>
                <a:cs typeface="Founders Grotesk"/>
                <a:sym typeface="Founders Grotesk"/>
              </a:defRPr>
            </a:lvl5pPr>
          </a:lstStyle>
          <a:p>
            <a:r>
              <a:t>“Notable Quote”</a:t>
            </a:r>
          </a:p>
          <a:p>
            <a:pPr lvl="1"/>
            <a:endParaRPr/>
          </a:p>
          <a:p>
            <a:pPr lvl="2"/>
            <a:endParaRPr/>
          </a:p>
          <a:p>
            <a:pPr lvl="3"/>
            <a:endParaRPr/>
          </a:p>
          <a:p>
            <a:pPr lvl="4"/>
            <a:endParaRPr/>
          </a:p>
        </p:txBody>
      </p:sp>
      <p:sp>
        <p:nvSpPr>
          <p:cNvPr id="138" name="Slide Number"/>
          <p:cNvSpPr txBox="1">
            <a:spLocks noGrp="1"/>
          </p:cNvSpPr>
          <p:nvPr>
            <p:ph type="sldNum" sz="quarter" idx="2"/>
          </p:nvPr>
        </p:nvSpPr>
        <p:spPr>
          <a:prstGeom prst="rect">
            <a:avLst/>
          </a:prstGeom>
        </p:spPr>
        <p:txBody>
          <a:bodyPr/>
          <a:lstStyle>
            <a:lvl1pPr>
              <a:defRPr>
                <a:solidFill>
                  <a:srgbClr val="000000"/>
                </a:solidFill>
              </a:defRPr>
            </a:lvl1p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Photo - 3 Up">
    <p:bg>
      <p:bgPr>
        <a:solidFill>
          <a:srgbClr val="FFFFFF"/>
        </a:solidFill>
        <a:effectLst/>
      </p:bgPr>
    </p:bg>
    <p:spTree>
      <p:nvGrpSpPr>
        <p:cNvPr id="1" name=""/>
        <p:cNvGrpSpPr/>
        <p:nvPr/>
      </p:nvGrpSpPr>
      <p:grpSpPr>
        <a:xfrm>
          <a:off x="0" y="0"/>
          <a:ext cx="0" cy="0"/>
          <a:chOff x="0" y="0"/>
          <a:chExt cx="0" cy="0"/>
        </a:xfrm>
      </p:grpSpPr>
      <p:sp>
        <p:nvSpPr>
          <p:cNvPr id="145" name="Image"/>
          <p:cNvSpPr>
            <a:spLocks noGrp="1"/>
          </p:cNvSpPr>
          <p:nvPr>
            <p:ph type="pic" sz="half" idx="13"/>
          </p:nvPr>
        </p:nvSpPr>
        <p:spPr>
          <a:xfrm>
            <a:off x="12192000" y="-1003300"/>
            <a:ext cx="11557000" cy="7679267"/>
          </a:xfrm>
          <a:prstGeom prst="rect">
            <a:avLst/>
          </a:prstGeom>
        </p:spPr>
        <p:txBody>
          <a:bodyPr lIns="91439" tIns="45719" rIns="91439" bIns="45719">
            <a:noAutofit/>
          </a:bodyPr>
          <a:lstStyle/>
          <a:p>
            <a:endParaRPr/>
          </a:p>
        </p:txBody>
      </p:sp>
      <p:sp>
        <p:nvSpPr>
          <p:cNvPr id="146" name="Image"/>
          <p:cNvSpPr>
            <a:spLocks noGrp="1"/>
          </p:cNvSpPr>
          <p:nvPr>
            <p:ph type="pic" sz="half" idx="14"/>
          </p:nvPr>
        </p:nvSpPr>
        <p:spPr>
          <a:xfrm>
            <a:off x="12192000" y="5397500"/>
            <a:ext cx="11557000" cy="7749789"/>
          </a:xfrm>
          <a:prstGeom prst="rect">
            <a:avLst/>
          </a:prstGeom>
        </p:spPr>
        <p:txBody>
          <a:bodyPr lIns="91439" tIns="45719" rIns="91439" bIns="45719">
            <a:noAutofit/>
          </a:bodyPr>
          <a:lstStyle/>
          <a:p>
            <a:endParaRPr/>
          </a:p>
        </p:txBody>
      </p:sp>
      <p:sp>
        <p:nvSpPr>
          <p:cNvPr id="147" name="Image"/>
          <p:cNvSpPr>
            <a:spLocks noGrp="1"/>
          </p:cNvSpPr>
          <p:nvPr>
            <p:ph type="pic" idx="15"/>
          </p:nvPr>
        </p:nvSpPr>
        <p:spPr>
          <a:xfrm>
            <a:off x="571500" y="-698500"/>
            <a:ext cx="11684000" cy="14426494"/>
          </a:xfrm>
          <a:prstGeom prst="rect">
            <a:avLst/>
          </a:prstGeom>
        </p:spPr>
        <p:txBody>
          <a:bodyPr lIns="91439" tIns="45719" rIns="91439" bIns="45719">
            <a:noAutofit/>
          </a:bodyPr>
          <a:lstStyle/>
          <a:p>
            <a:endParaRPr/>
          </a:p>
        </p:txBody>
      </p:sp>
      <p:sp>
        <p:nvSpPr>
          <p:cNvPr id="148" name="Slide Number"/>
          <p:cNvSpPr txBox="1">
            <a:spLocks noGrp="1"/>
          </p:cNvSpPr>
          <p:nvPr>
            <p:ph type="sldNum" sz="quarter" idx="2"/>
          </p:nvPr>
        </p:nvSpPr>
        <p:spPr>
          <a:prstGeom prst="rect">
            <a:avLst/>
          </a:prstGeom>
        </p:spPr>
        <p:txBody>
          <a:bodyPr/>
          <a:lstStyle>
            <a:lvl1pPr>
              <a:defRPr>
                <a:solidFill>
                  <a:srgbClr val="000000"/>
                </a:solidFill>
              </a:defRPr>
            </a:lvl1p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Photo">
    <p:bg>
      <p:bgPr>
        <a:solidFill>
          <a:srgbClr val="FFFFFF"/>
        </a:solidFill>
        <a:effectLst/>
      </p:bgPr>
    </p:bg>
    <p:spTree>
      <p:nvGrpSpPr>
        <p:cNvPr id="1" name=""/>
        <p:cNvGrpSpPr/>
        <p:nvPr/>
      </p:nvGrpSpPr>
      <p:grpSpPr>
        <a:xfrm>
          <a:off x="0" y="0"/>
          <a:ext cx="0" cy="0"/>
          <a:chOff x="0" y="0"/>
          <a:chExt cx="0" cy="0"/>
        </a:xfrm>
      </p:grpSpPr>
      <p:sp>
        <p:nvSpPr>
          <p:cNvPr id="155" name="1054398042_3378x2084.jpg"/>
          <p:cNvSpPr>
            <a:spLocks noGrp="1"/>
          </p:cNvSpPr>
          <p:nvPr>
            <p:ph type="pic" idx="13"/>
          </p:nvPr>
        </p:nvSpPr>
        <p:spPr>
          <a:xfrm>
            <a:off x="0" y="-2984500"/>
            <a:ext cx="28333700" cy="17479999"/>
          </a:xfrm>
          <a:prstGeom prst="rect">
            <a:avLst/>
          </a:prstGeom>
        </p:spPr>
        <p:txBody>
          <a:bodyPr lIns="91439" tIns="45719" rIns="91439" bIns="45719">
            <a:noAutofit/>
          </a:bodyPr>
          <a:lstStyle/>
          <a:p>
            <a:endParaRPr/>
          </a:p>
        </p:txBody>
      </p:sp>
      <p:sp>
        <p:nvSpPr>
          <p:cNvPr id="15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Blank">
    <p:bg>
      <p:bgPr>
        <a:solidFill>
          <a:srgbClr val="FFFFFF"/>
        </a:solidFill>
        <a:effectLst/>
      </p:bgPr>
    </p:bg>
    <p:spTree>
      <p:nvGrpSpPr>
        <p:cNvPr id="1" name=""/>
        <p:cNvGrpSpPr/>
        <p:nvPr/>
      </p:nvGrpSpPr>
      <p:grpSpPr>
        <a:xfrm>
          <a:off x="0" y="0"/>
          <a:ext cx="0" cy="0"/>
          <a:chOff x="0" y="0"/>
          <a:chExt cx="0" cy="0"/>
        </a:xfrm>
      </p:grpSpPr>
      <p:sp>
        <p:nvSpPr>
          <p:cNvPr id="163" name="Slide Number"/>
          <p:cNvSpPr txBox="1">
            <a:spLocks noGrp="1"/>
          </p:cNvSpPr>
          <p:nvPr>
            <p:ph type="sldNum" sz="quarter" idx="2"/>
          </p:nvPr>
        </p:nvSpPr>
        <p:spPr>
          <a:prstGeom prst="rect">
            <a:avLst/>
          </a:prstGeom>
        </p:spPr>
        <p:txBody>
          <a:bodyPr/>
          <a:lstStyle>
            <a:lvl1pPr>
              <a:defRPr>
                <a:solidFill>
                  <a:srgbClr val="000000"/>
                </a:solidFill>
              </a:defRPr>
            </a:lvl1p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hueOff val="-42304"/>
            <a:satOff val="23749"/>
            <a:lumOff val="-45745"/>
          </a:schemeClr>
        </a:solidFill>
        <a:effectLst/>
      </p:bgPr>
    </p:bg>
    <p:spTree>
      <p:nvGrpSpPr>
        <p:cNvPr id="1" name=""/>
        <p:cNvGrpSpPr/>
        <p:nvPr/>
      </p:nvGrpSpPr>
      <p:grpSpPr>
        <a:xfrm>
          <a:off x="0" y="0"/>
          <a:ext cx="0" cy="0"/>
          <a:chOff x="0" y="0"/>
          <a:chExt cx="0" cy="0"/>
        </a:xfrm>
      </p:grpSpPr>
      <p:sp>
        <p:nvSpPr>
          <p:cNvPr id="2" name="Agenda Title"/>
          <p:cNvSpPr txBox="1">
            <a:spLocks noGrp="1"/>
          </p:cNvSpPr>
          <p:nvPr>
            <p:ph type="title" hasCustomPrompt="1"/>
          </p:nvPr>
        </p:nvSpPr>
        <p:spPr>
          <a:xfrm>
            <a:off x="575641" y="881082"/>
            <a:ext cx="23241001" cy="19510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Agenda Title</a:t>
            </a:r>
          </a:p>
        </p:txBody>
      </p:sp>
      <p:sp>
        <p:nvSpPr>
          <p:cNvPr id="3" name="Line"/>
          <p:cNvSpPr/>
          <p:nvPr/>
        </p:nvSpPr>
        <p:spPr>
          <a:xfrm>
            <a:off x="639142" y="692907"/>
            <a:ext cx="23114001" cy="1"/>
          </a:xfrm>
          <a:prstGeom prst="line">
            <a:avLst/>
          </a:prstGeom>
          <a:ln w="114300">
            <a:solidFill>
              <a:schemeClr val="accent4"/>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4" name="Body Level One…"/>
          <p:cNvSpPr txBox="1">
            <a:spLocks noGrp="1"/>
          </p:cNvSpPr>
          <p:nvPr>
            <p:ph type="body" idx="1" hasCustomPrompt="1"/>
          </p:nvPr>
        </p:nvSpPr>
        <p:spPr>
          <a:xfrm>
            <a:off x="575641" y="3276600"/>
            <a:ext cx="23241001" cy="98706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ormAutofit/>
          </a:bodyPr>
          <a:lstStyle/>
          <a:p>
            <a:r>
              <a:t>Agenda Topics</a:t>
            </a:r>
          </a:p>
          <a:p>
            <a:pPr lvl="1"/>
            <a:endParaRPr/>
          </a:p>
          <a:p>
            <a:pPr lvl="2"/>
            <a:endParaRPr/>
          </a:p>
          <a:p>
            <a:pPr lvl="3"/>
            <a:endParaRPr/>
          </a:p>
          <a:p>
            <a:pPr lvl="4"/>
            <a:endParaRPr/>
          </a:p>
        </p:txBody>
      </p:sp>
      <p:sp>
        <p:nvSpPr>
          <p:cNvPr id="5" name="Slide Number"/>
          <p:cNvSpPr txBox="1">
            <a:spLocks noGrp="1"/>
          </p:cNvSpPr>
          <p:nvPr>
            <p:ph type="sldNum" sz="quarter" idx="2"/>
          </p:nvPr>
        </p:nvSpPr>
        <p:spPr>
          <a:xfrm>
            <a:off x="23431499" y="12268199"/>
            <a:ext cx="371756" cy="555245"/>
          </a:xfrm>
          <a:prstGeom prst="rect">
            <a:avLst/>
          </a:prstGeom>
          <a:ln w="12700">
            <a:miter lim="400000"/>
          </a:ln>
        </p:spPr>
        <p:txBody>
          <a:bodyPr wrap="none" lIns="50800" tIns="50800" rIns="50800" bIns="50800" anchor="b">
            <a:spAutoFit/>
          </a:bodyPr>
          <a:lstStyle>
            <a:lvl1pPr algn="r">
              <a:lnSpc>
                <a:spcPct val="100000"/>
              </a:lnSpc>
              <a:spcBef>
                <a:spcPts val="0"/>
              </a:spcBef>
              <a:defRPr sz="2800" i="0" spc="28">
                <a:solidFill>
                  <a:srgbClr val="FFFFFF"/>
                </a:solidFill>
                <a:latin typeface="Founders Grotesk Condensed"/>
                <a:ea typeface="Founders Grotesk Condensed"/>
                <a:cs typeface="Founders Grotesk Condensed"/>
                <a:sym typeface="Founders Grotesk Condensed"/>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ransition spd="med"/>
  <p:txStyles>
    <p:titleStyle>
      <a:lvl1pPr marL="0" marR="0" indent="0" algn="l" defTabSz="825500" rtl="0" latinLnBrk="0">
        <a:lnSpc>
          <a:spcPct val="80000"/>
        </a:lnSpc>
        <a:spcBef>
          <a:spcPts val="0"/>
        </a:spcBef>
        <a:spcAft>
          <a:spcPts val="0"/>
        </a:spcAft>
        <a:buClrTx/>
        <a:buSzTx/>
        <a:buFontTx/>
        <a:buNone/>
        <a:tabLst/>
        <a:defRPr sz="8000" b="0" i="0" u="none" strike="noStrike" cap="none" spc="-79" baseline="0">
          <a:solidFill>
            <a:schemeClr val="accent4"/>
          </a:solidFill>
          <a:uFillTx/>
          <a:latin typeface="Founders Grotesk"/>
          <a:ea typeface="Founders Grotesk"/>
          <a:cs typeface="Founders Grotesk"/>
          <a:sym typeface="Founders Grotesk"/>
        </a:defRPr>
      </a:lvl1pPr>
      <a:lvl2pPr marL="0" marR="0" indent="0" algn="l" defTabSz="825500" rtl="0" latinLnBrk="0">
        <a:lnSpc>
          <a:spcPct val="80000"/>
        </a:lnSpc>
        <a:spcBef>
          <a:spcPts val="0"/>
        </a:spcBef>
        <a:spcAft>
          <a:spcPts val="0"/>
        </a:spcAft>
        <a:buClrTx/>
        <a:buSzTx/>
        <a:buFontTx/>
        <a:buNone/>
        <a:tabLst/>
        <a:defRPr sz="8000" b="0" i="0" u="none" strike="noStrike" cap="none" spc="-79" baseline="0">
          <a:solidFill>
            <a:schemeClr val="accent4"/>
          </a:solidFill>
          <a:uFillTx/>
          <a:latin typeface="Founders Grotesk"/>
          <a:ea typeface="Founders Grotesk"/>
          <a:cs typeface="Founders Grotesk"/>
          <a:sym typeface="Founders Grotesk"/>
        </a:defRPr>
      </a:lvl2pPr>
      <a:lvl3pPr marL="0" marR="0" indent="0" algn="l" defTabSz="825500" rtl="0" latinLnBrk="0">
        <a:lnSpc>
          <a:spcPct val="80000"/>
        </a:lnSpc>
        <a:spcBef>
          <a:spcPts val="0"/>
        </a:spcBef>
        <a:spcAft>
          <a:spcPts val="0"/>
        </a:spcAft>
        <a:buClrTx/>
        <a:buSzTx/>
        <a:buFontTx/>
        <a:buNone/>
        <a:tabLst/>
        <a:defRPr sz="8000" b="0" i="0" u="none" strike="noStrike" cap="none" spc="-79" baseline="0">
          <a:solidFill>
            <a:schemeClr val="accent4"/>
          </a:solidFill>
          <a:uFillTx/>
          <a:latin typeface="Founders Grotesk"/>
          <a:ea typeface="Founders Grotesk"/>
          <a:cs typeface="Founders Grotesk"/>
          <a:sym typeface="Founders Grotesk"/>
        </a:defRPr>
      </a:lvl3pPr>
      <a:lvl4pPr marL="0" marR="0" indent="0" algn="l" defTabSz="825500" rtl="0" latinLnBrk="0">
        <a:lnSpc>
          <a:spcPct val="80000"/>
        </a:lnSpc>
        <a:spcBef>
          <a:spcPts val="0"/>
        </a:spcBef>
        <a:spcAft>
          <a:spcPts val="0"/>
        </a:spcAft>
        <a:buClrTx/>
        <a:buSzTx/>
        <a:buFontTx/>
        <a:buNone/>
        <a:tabLst/>
        <a:defRPr sz="8000" b="0" i="0" u="none" strike="noStrike" cap="none" spc="-79" baseline="0">
          <a:solidFill>
            <a:schemeClr val="accent4"/>
          </a:solidFill>
          <a:uFillTx/>
          <a:latin typeface="Founders Grotesk"/>
          <a:ea typeface="Founders Grotesk"/>
          <a:cs typeface="Founders Grotesk"/>
          <a:sym typeface="Founders Grotesk"/>
        </a:defRPr>
      </a:lvl4pPr>
      <a:lvl5pPr marL="0" marR="0" indent="0" algn="l" defTabSz="825500" rtl="0" latinLnBrk="0">
        <a:lnSpc>
          <a:spcPct val="80000"/>
        </a:lnSpc>
        <a:spcBef>
          <a:spcPts val="0"/>
        </a:spcBef>
        <a:spcAft>
          <a:spcPts val="0"/>
        </a:spcAft>
        <a:buClrTx/>
        <a:buSzTx/>
        <a:buFontTx/>
        <a:buNone/>
        <a:tabLst/>
        <a:defRPr sz="8000" b="0" i="0" u="none" strike="noStrike" cap="none" spc="-79" baseline="0">
          <a:solidFill>
            <a:schemeClr val="accent4"/>
          </a:solidFill>
          <a:uFillTx/>
          <a:latin typeface="Founders Grotesk"/>
          <a:ea typeface="Founders Grotesk"/>
          <a:cs typeface="Founders Grotesk"/>
          <a:sym typeface="Founders Grotesk"/>
        </a:defRPr>
      </a:lvl5pPr>
      <a:lvl6pPr marL="0" marR="0" indent="0" algn="l" defTabSz="825500" rtl="0" latinLnBrk="0">
        <a:lnSpc>
          <a:spcPct val="80000"/>
        </a:lnSpc>
        <a:spcBef>
          <a:spcPts val="0"/>
        </a:spcBef>
        <a:spcAft>
          <a:spcPts val="0"/>
        </a:spcAft>
        <a:buClrTx/>
        <a:buSzTx/>
        <a:buFontTx/>
        <a:buNone/>
        <a:tabLst/>
        <a:defRPr sz="8000" b="0" i="0" u="none" strike="noStrike" cap="none" spc="-79" baseline="0">
          <a:solidFill>
            <a:schemeClr val="accent4"/>
          </a:solidFill>
          <a:uFillTx/>
          <a:latin typeface="Founders Grotesk"/>
          <a:ea typeface="Founders Grotesk"/>
          <a:cs typeface="Founders Grotesk"/>
          <a:sym typeface="Founders Grotesk"/>
        </a:defRPr>
      </a:lvl6pPr>
      <a:lvl7pPr marL="0" marR="0" indent="0" algn="l" defTabSz="825500" rtl="0" latinLnBrk="0">
        <a:lnSpc>
          <a:spcPct val="80000"/>
        </a:lnSpc>
        <a:spcBef>
          <a:spcPts val="0"/>
        </a:spcBef>
        <a:spcAft>
          <a:spcPts val="0"/>
        </a:spcAft>
        <a:buClrTx/>
        <a:buSzTx/>
        <a:buFontTx/>
        <a:buNone/>
        <a:tabLst/>
        <a:defRPr sz="8000" b="0" i="0" u="none" strike="noStrike" cap="none" spc="-79" baseline="0">
          <a:solidFill>
            <a:schemeClr val="accent4"/>
          </a:solidFill>
          <a:uFillTx/>
          <a:latin typeface="Founders Grotesk"/>
          <a:ea typeface="Founders Grotesk"/>
          <a:cs typeface="Founders Grotesk"/>
          <a:sym typeface="Founders Grotesk"/>
        </a:defRPr>
      </a:lvl7pPr>
      <a:lvl8pPr marL="0" marR="0" indent="0" algn="l" defTabSz="825500" rtl="0" latinLnBrk="0">
        <a:lnSpc>
          <a:spcPct val="80000"/>
        </a:lnSpc>
        <a:spcBef>
          <a:spcPts val="0"/>
        </a:spcBef>
        <a:spcAft>
          <a:spcPts val="0"/>
        </a:spcAft>
        <a:buClrTx/>
        <a:buSzTx/>
        <a:buFontTx/>
        <a:buNone/>
        <a:tabLst/>
        <a:defRPr sz="8000" b="0" i="0" u="none" strike="noStrike" cap="none" spc="-79" baseline="0">
          <a:solidFill>
            <a:schemeClr val="accent4"/>
          </a:solidFill>
          <a:uFillTx/>
          <a:latin typeface="Founders Grotesk"/>
          <a:ea typeface="Founders Grotesk"/>
          <a:cs typeface="Founders Grotesk"/>
          <a:sym typeface="Founders Grotesk"/>
        </a:defRPr>
      </a:lvl8pPr>
      <a:lvl9pPr marL="0" marR="0" indent="0" algn="l" defTabSz="825500" rtl="0" latinLnBrk="0">
        <a:lnSpc>
          <a:spcPct val="80000"/>
        </a:lnSpc>
        <a:spcBef>
          <a:spcPts val="0"/>
        </a:spcBef>
        <a:spcAft>
          <a:spcPts val="0"/>
        </a:spcAft>
        <a:buClrTx/>
        <a:buSzTx/>
        <a:buFontTx/>
        <a:buNone/>
        <a:tabLst/>
        <a:defRPr sz="8000" b="0" i="0" u="none" strike="noStrike" cap="none" spc="-79" baseline="0">
          <a:solidFill>
            <a:schemeClr val="accent4"/>
          </a:solidFill>
          <a:uFillTx/>
          <a:latin typeface="Founders Grotesk"/>
          <a:ea typeface="Founders Grotesk"/>
          <a:cs typeface="Founders Grotesk"/>
          <a:sym typeface="Founders Grotesk"/>
        </a:defRPr>
      </a:lvl9pPr>
    </p:titleStyle>
    <p:bodyStyle>
      <a:lvl1pPr marL="0" marR="0" indent="0" algn="l" defTabSz="469900" rtl="0" latinLnBrk="0">
        <a:lnSpc>
          <a:spcPct val="120000"/>
        </a:lnSpc>
        <a:spcBef>
          <a:spcPts val="0"/>
        </a:spcBef>
        <a:spcAft>
          <a:spcPts val="0"/>
        </a:spcAft>
        <a:buClrTx/>
        <a:buSzTx/>
        <a:buFontTx/>
        <a:buNone/>
        <a:tabLst>
          <a:tab pos="469900" algn="l"/>
        </a:tabLst>
        <a:defRPr sz="8000" b="0" i="0" u="none" strike="noStrike" cap="none" spc="0" baseline="0">
          <a:solidFill>
            <a:srgbClr val="C3CCB0"/>
          </a:solidFill>
          <a:uFillTx/>
          <a:latin typeface="+mn-lt"/>
          <a:ea typeface="+mn-ea"/>
          <a:cs typeface="+mn-cs"/>
          <a:sym typeface="Founders Grotesk Semibold"/>
        </a:defRPr>
      </a:lvl1pPr>
      <a:lvl2pPr marL="0" marR="0" indent="0" algn="l" defTabSz="469900" rtl="0" latinLnBrk="0">
        <a:lnSpc>
          <a:spcPct val="120000"/>
        </a:lnSpc>
        <a:spcBef>
          <a:spcPts val="0"/>
        </a:spcBef>
        <a:spcAft>
          <a:spcPts val="0"/>
        </a:spcAft>
        <a:buClrTx/>
        <a:buSzTx/>
        <a:buFontTx/>
        <a:buNone/>
        <a:tabLst>
          <a:tab pos="469900" algn="l"/>
        </a:tabLst>
        <a:defRPr sz="8000" b="0" i="0" u="none" strike="noStrike" cap="none" spc="0" baseline="0">
          <a:solidFill>
            <a:srgbClr val="C3CCB0"/>
          </a:solidFill>
          <a:uFillTx/>
          <a:latin typeface="+mn-lt"/>
          <a:ea typeface="+mn-ea"/>
          <a:cs typeface="+mn-cs"/>
          <a:sym typeface="Founders Grotesk Semibold"/>
        </a:defRPr>
      </a:lvl2pPr>
      <a:lvl3pPr marL="0" marR="0" indent="0" algn="l" defTabSz="469900" rtl="0" latinLnBrk="0">
        <a:lnSpc>
          <a:spcPct val="120000"/>
        </a:lnSpc>
        <a:spcBef>
          <a:spcPts val="0"/>
        </a:spcBef>
        <a:spcAft>
          <a:spcPts val="0"/>
        </a:spcAft>
        <a:buClrTx/>
        <a:buSzTx/>
        <a:buFontTx/>
        <a:buNone/>
        <a:tabLst>
          <a:tab pos="469900" algn="l"/>
        </a:tabLst>
        <a:defRPr sz="8000" b="0" i="0" u="none" strike="noStrike" cap="none" spc="0" baseline="0">
          <a:solidFill>
            <a:srgbClr val="C3CCB0"/>
          </a:solidFill>
          <a:uFillTx/>
          <a:latin typeface="+mn-lt"/>
          <a:ea typeface="+mn-ea"/>
          <a:cs typeface="+mn-cs"/>
          <a:sym typeface="Founders Grotesk Semibold"/>
        </a:defRPr>
      </a:lvl3pPr>
      <a:lvl4pPr marL="0" marR="0" indent="0" algn="l" defTabSz="469900" rtl="0" latinLnBrk="0">
        <a:lnSpc>
          <a:spcPct val="120000"/>
        </a:lnSpc>
        <a:spcBef>
          <a:spcPts val="0"/>
        </a:spcBef>
        <a:spcAft>
          <a:spcPts val="0"/>
        </a:spcAft>
        <a:buClrTx/>
        <a:buSzTx/>
        <a:buFontTx/>
        <a:buNone/>
        <a:tabLst>
          <a:tab pos="469900" algn="l"/>
        </a:tabLst>
        <a:defRPr sz="8000" b="0" i="0" u="none" strike="noStrike" cap="none" spc="0" baseline="0">
          <a:solidFill>
            <a:srgbClr val="C3CCB0"/>
          </a:solidFill>
          <a:uFillTx/>
          <a:latin typeface="+mn-lt"/>
          <a:ea typeface="+mn-ea"/>
          <a:cs typeface="+mn-cs"/>
          <a:sym typeface="Founders Grotesk Semibold"/>
        </a:defRPr>
      </a:lvl4pPr>
      <a:lvl5pPr marL="0" marR="0" indent="0" algn="l" defTabSz="469900" rtl="0" latinLnBrk="0">
        <a:lnSpc>
          <a:spcPct val="120000"/>
        </a:lnSpc>
        <a:spcBef>
          <a:spcPts val="0"/>
        </a:spcBef>
        <a:spcAft>
          <a:spcPts val="0"/>
        </a:spcAft>
        <a:buClrTx/>
        <a:buSzTx/>
        <a:buFontTx/>
        <a:buNone/>
        <a:tabLst>
          <a:tab pos="469900" algn="l"/>
        </a:tabLst>
        <a:defRPr sz="8000" b="0" i="0" u="none" strike="noStrike" cap="none" spc="0" baseline="0">
          <a:solidFill>
            <a:srgbClr val="C3CCB0"/>
          </a:solidFill>
          <a:uFillTx/>
          <a:latin typeface="+mn-lt"/>
          <a:ea typeface="+mn-ea"/>
          <a:cs typeface="+mn-cs"/>
          <a:sym typeface="Founders Grotesk Semibold"/>
        </a:defRPr>
      </a:lvl5pPr>
      <a:lvl6pPr marL="0" marR="0" indent="0" algn="l" defTabSz="469900" rtl="0" latinLnBrk="0">
        <a:lnSpc>
          <a:spcPct val="120000"/>
        </a:lnSpc>
        <a:spcBef>
          <a:spcPts val="0"/>
        </a:spcBef>
        <a:spcAft>
          <a:spcPts val="0"/>
        </a:spcAft>
        <a:buClrTx/>
        <a:buSzTx/>
        <a:buFontTx/>
        <a:buNone/>
        <a:tabLst>
          <a:tab pos="469900" algn="l"/>
        </a:tabLst>
        <a:defRPr sz="8000" b="0" i="0" u="none" strike="noStrike" cap="none" spc="0" baseline="0">
          <a:solidFill>
            <a:srgbClr val="C3CCB0"/>
          </a:solidFill>
          <a:uFillTx/>
          <a:latin typeface="+mn-lt"/>
          <a:ea typeface="+mn-ea"/>
          <a:cs typeface="+mn-cs"/>
          <a:sym typeface="Founders Grotesk Semibold"/>
        </a:defRPr>
      </a:lvl6pPr>
      <a:lvl7pPr marL="0" marR="0" indent="0" algn="l" defTabSz="469900" rtl="0" latinLnBrk="0">
        <a:lnSpc>
          <a:spcPct val="120000"/>
        </a:lnSpc>
        <a:spcBef>
          <a:spcPts val="0"/>
        </a:spcBef>
        <a:spcAft>
          <a:spcPts val="0"/>
        </a:spcAft>
        <a:buClrTx/>
        <a:buSzTx/>
        <a:buFontTx/>
        <a:buNone/>
        <a:tabLst>
          <a:tab pos="469900" algn="l"/>
        </a:tabLst>
        <a:defRPr sz="8000" b="0" i="0" u="none" strike="noStrike" cap="none" spc="0" baseline="0">
          <a:solidFill>
            <a:srgbClr val="C3CCB0"/>
          </a:solidFill>
          <a:uFillTx/>
          <a:latin typeface="+mn-lt"/>
          <a:ea typeface="+mn-ea"/>
          <a:cs typeface="+mn-cs"/>
          <a:sym typeface="Founders Grotesk Semibold"/>
        </a:defRPr>
      </a:lvl7pPr>
      <a:lvl8pPr marL="0" marR="0" indent="0" algn="l" defTabSz="469900" rtl="0" latinLnBrk="0">
        <a:lnSpc>
          <a:spcPct val="120000"/>
        </a:lnSpc>
        <a:spcBef>
          <a:spcPts val="0"/>
        </a:spcBef>
        <a:spcAft>
          <a:spcPts val="0"/>
        </a:spcAft>
        <a:buClrTx/>
        <a:buSzTx/>
        <a:buFontTx/>
        <a:buNone/>
        <a:tabLst>
          <a:tab pos="469900" algn="l"/>
        </a:tabLst>
        <a:defRPr sz="8000" b="0" i="0" u="none" strike="noStrike" cap="none" spc="0" baseline="0">
          <a:solidFill>
            <a:srgbClr val="C3CCB0"/>
          </a:solidFill>
          <a:uFillTx/>
          <a:latin typeface="+mn-lt"/>
          <a:ea typeface="+mn-ea"/>
          <a:cs typeface="+mn-cs"/>
          <a:sym typeface="Founders Grotesk Semibold"/>
        </a:defRPr>
      </a:lvl8pPr>
      <a:lvl9pPr marL="0" marR="0" indent="0" algn="l" defTabSz="469900" rtl="0" latinLnBrk="0">
        <a:lnSpc>
          <a:spcPct val="120000"/>
        </a:lnSpc>
        <a:spcBef>
          <a:spcPts val="0"/>
        </a:spcBef>
        <a:spcAft>
          <a:spcPts val="0"/>
        </a:spcAft>
        <a:buClrTx/>
        <a:buSzTx/>
        <a:buFontTx/>
        <a:buNone/>
        <a:tabLst>
          <a:tab pos="469900" algn="l"/>
        </a:tabLst>
        <a:defRPr sz="8000" b="0" i="0" u="none" strike="noStrike" cap="none" spc="0" baseline="0">
          <a:solidFill>
            <a:srgbClr val="C3CCB0"/>
          </a:solidFill>
          <a:uFillTx/>
          <a:latin typeface="+mn-lt"/>
          <a:ea typeface="+mn-ea"/>
          <a:cs typeface="+mn-cs"/>
          <a:sym typeface="Founders Grotesk Semibold"/>
        </a:defRPr>
      </a:lvl9pPr>
    </p:bodyStyle>
    <p:otherStyle>
      <a:lvl1pPr marL="0" marR="0" indent="0" algn="r" defTabSz="825500" rtl="0" latinLnBrk="0">
        <a:lnSpc>
          <a:spcPct val="100000"/>
        </a:lnSpc>
        <a:spcBef>
          <a:spcPts val="0"/>
        </a:spcBef>
        <a:spcAft>
          <a:spcPts val="0"/>
        </a:spcAft>
        <a:buClrTx/>
        <a:buSzTx/>
        <a:buFontTx/>
        <a:buNone/>
        <a:tabLst/>
        <a:defRPr sz="2800" b="0" i="0" u="none" strike="noStrike" cap="none" spc="28" baseline="0">
          <a:solidFill>
            <a:schemeClr val="tx1"/>
          </a:solidFill>
          <a:uFillTx/>
          <a:latin typeface="+mn-lt"/>
          <a:ea typeface="+mn-ea"/>
          <a:cs typeface="+mn-cs"/>
          <a:sym typeface="Founders Grotesk Condensed"/>
        </a:defRPr>
      </a:lvl1pPr>
      <a:lvl2pPr marL="0" marR="0" indent="0" algn="r" defTabSz="825500" rtl="0" latinLnBrk="0">
        <a:lnSpc>
          <a:spcPct val="100000"/>
        </a:lnSpc>
        <a:spcBef>
          <a:spcPts val="0"/>
        </a:spcBef>
        <a:spcAft>
          <a:spcPts val="0"/>
        </a:spcAft>
        <a:buClrTx/>
        <a:buSzTx/>
        <a:buFontTx/>
        <a:buNone/>
        <a:tabLst/>
        <a:defRPr sz="2800" b="0" i="0" u="none" strike="noStrike" cap="none" spc="28" baseline="0">
          <a:solidFill>
            <a:schemeClr val="tx1"/>
          </a:solidFill>
          <a:uFillTx/>
          <a:latin typeface="+mn-lt"/>
          <a:ea typeface="+mn-ea"/>
          <a:cs typeface="+mn-cs"/>
          <a:sym typeface="Founders Grotesk Condensed"/>
        </a:defRPr>
      </a:lvl2pPr>
      <a:lvl3pPr marL="0" marR="0" indent="0" algn="r" defTabSz="825500" rtl="0" latinLnBrk="0">
        <a:lnSpc>
          <a:spcPct val="100000"/>
        </a:lnSpc>
        <a:spcBef>
          <a:spcPts val="0"/>
        </a:spcBef>
        <a:spcAft>
          <a:spcPts val="0"/>
        </a:spcAft>
        <a:buClrTx/>
        <a:buSzTx/>
        <a:buFontTx/>
        <a:buNone/>
        <a:tabLst/>
        <a:defRPr sz="2800" b="0" i="0" u="none" strike="noStrike" cap="none" spc="28" baseline="0">
          <a:solidFill>
            <a:schemeClr val="tx1"/>
          </a:solidFill>
          <a:uFillTx/>
          <a:latin typeface="+mn-lt"/>
          <a:ea typeface="+mn-ea"/>
          <a:cs typeface="+mn-cs"/>
          <a:sym typeface="Founders Grotesk Condensed"/>
        </a:defRPr>
      </a:lvl3pPr>
      <a:lvl4pPr marL="0" marR="0" indent="0" algn="r" defTabSz="825500" rtl="0" latinLnBrk="0">
        <a:lnSpc>
          <a:spcPct val="100000"/>
        </a:lnSpc>
        <a:spcBef>
          <a:spcPts val="0"/>
        </a:spcBef>
        <a:spcAft>
          <a:spcPts val="0"/>
        </a:spcAft>
        <a:buClrTx/>
        <a:buSzTx/>
        <a:buFontTx/>
        <a:buNone/>
        <a:tabLst/>
        <a:defRPr sz="2800" b="0" i="0" u="none" strike="noStrike" cap="none" spc="28" baseline="0">
          <a:solidFill>
            <a:schemeClr val="tx1"/>
          </a:solidFill>
          <a:uFillTx/>
          <a:latin typeface="+mn-lt"/>
          <a:ea typeface="+mn-ea"/>
          <a:cs typeface="+mn-cs"/>
          <a:sym typeface="Founders Grotesk Condensed"/>
        </a:defRPr>
      </a:lvl4pPr>
      <a:lvl5pPr marL="0" marR="0" indent="0" algn="r" defTabSz="825500" rtl="0" latinLnBrk="0">
        <a:lnSpc>
          <a:spcPct val="100000"/>
        </a:lnSpc>
        <a:spcBef>
          <a:spcPts val="0"/>
        </a:spcBef>
        <a:spcAft>
          <a:spcPts val="0"/>
        </a:spcAft>
        <a:buClrTx/>
        <a:buSzTx/>
        <a:buFontTx/>
        <a:buNone/>
        <a:tabLst/>
        <a:defRPr sz="2800" b="0" i="0" u="none" strike="noStrike" cap="none" spc="28" baseline="0">
          <a:solidFill>
            <a:schemeClr val="tx1"/>
          </a:solidFill>
          <a:uFillTx/>
          <a:latin typeface="+mn-lt"/>
          <a:ea typeface="+mn-ea"/>
          <a:cs typeface="+mn-cs"/>
          <a:sym typeface="Founders Grotesk Condensed"/>
        </a:defRPr>
      </a:lvl5pPr>
      <a:lvl6pPr marL="0" marR="0" indent="0" algn="r" defTabSz="825500" rtl="0" latinLnBrk="0">
        <a:lnSpc>
          <a:spcPct val="100000"/>
        </a:lnSpc>
        <a:spcBef>
          <a:spcPts val="0"/>
        </a:spcBef>
        <a:spcAft>
          <a:spcPts val="0"/>
        </a:spcAft>
        <a:buClrTx/>
        <a:buSzTx/>
        <a:buFontTx/>
        <a:buNone/>
        <a:tabLst/>
        <a:defRPr sz="2800" b="0" i="0" u="none" strike="noStrike" cap="none" spc="28" baseline="0">
          <a:solidFill>
            <a:schemeClr val="tx1"/>
          </a:solidFill>
          <a:uFillTx/>
          <a:latin typeface="+mn-lt"/>
          <a:ea typeface="+mn-ea"/>
          <a:cs typeface="+mn-cs"/>
          <a:sym typeface="Founders Grotesk Condensed"/>
        </a:defRPr>
      </a:lvl6pPr>
      <a:lvl7pPr marL="0" marR="0" indent="0" algn="r" defTabSz="825500" rtl="0" latinLnBrk="0">
        <a:lnSpc>
          <a:spcPct val="100000"/>
        </a:lnSpc>
        <a:spcBef>
          <a:spcPts val="0"/>
        </a:spcBef>
        <a:spcAft>
          <a:spcPts val="0"/>
        </a:spcAft>
        <a:buClrTx/>
        <a:buSzTx/>
        <a:buFontTx/>
        <a:buNone/>
        <a:tabLst/>
        <a:defRPr sz="2800" b="0" i="0" u="none" strike="noStrike" cap="none" spc="28" baseline="0">
          <a:solidFill>
            <a:schemeClr val="tx1"/>
          </a:solidFill>
          <a:uFillTx/>
          <a:latin typeface="+mn-lt"/>
          <a:ea typeface="+mn-ea"/>
          <a:cs typeface="+mn-cs"/>
          <a:sym typeface="Founders Grotesk Condensed"/>
        </a:defRPr>
      </a:lvl7pPr>
      <a:lvl8pPr marL="0" marR="0" indent="0" algn="r" defTabSz="825500" rtl="0" latinLnBrk="0">
        <a:lnSpc>
          <a:spcPct val="100000"/>
        </a:lnSpc>
        <a:spcBef>
          <a:spcPts val="0"/>
        </a:spcBef>
        <a:spcAft>
          <a:spcPts val="0"/>
        </a:spcAft>
        <a:buClrTx/>
        <a:buSzTx/>
        <a:buFontTx/>
        <a:buNone/>
        <a:tabLst/>
        <a:defRPr sz="2800" b="0" i="0" u="none" strike="noStrike" cap="none" spc="28" baseline="0">
          <a:solidFill>
            <a:schemeClr val="tx1"/>
          </a:solidFill>
          <a:uFillTx/>
          <a:latin typeface="+mn-lt"/>
          <a:ea typeface="+mn-ea"/>
          <a:cs typeface="+mn-cs"/>
          <a:sym typeface="Founders Grotesk Condensed"/>
        </a:defRPr>
      </a:lvl8pPr>
      <a:lvl9pPr marL="0" marR="0" indent="0" algn="r" defTabSz="825500" rtl="0" latinLnBrk="0">
        <a:lnSpc>
          <a:spcPct val="100000"/>
        </a:lnSpc>
        <a:spcBef>
          <a:spcPts val="0"/>
        </a:spcBef>
        <a:spcAft>
          <a:spcPts val="0"/>
        </a:spcAft>
        <a:buClrTx/>
        <a:buSzTx/>
        <a:buFontTx/>
        <a:buNone/>
        <a:tabLst/>
        <a:defRPr sz="2800" b="0" i="0" u="none" strike="noStrike" cap="none" spc="28" baseline="0">
          <a:solidFill>
            <a:schemeClr val="tx1"/>
          </a:solidFill>
          <a:uFillTx/>
          <a:latin typeface="+mn-lt"/>
          <a:ea typeface="+mn-ea"/>
          <a:cs typeface="+mn-cs"/>
          <a:sym typeface="Founders Grotesk Condensed"/>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D977"/>
            </a:gs>
            <a:gs pos="100000">
              <a:srgbClr val="FF6250"/>
            </a:gs>
          </a:gsLst>
          <a:lin ang="5400000" scaled="0"/>
        </a:gradFill>
        <a:effectLst/>
      </p:bgPr>
    </p:bg>
    <p:spTree>
      <p:nvGrpSpPr>
        <p:cNvPr id="1" name=""/>
        <p:cNvGrpSpPr/>
        <p:nvPr/>
      </p:nvGrpSpPr>
      <p:grpSpPr>
        <a:xfrm>
          <a:off x="0" y="0"/>
          <a:ext cx="0" cy="0"/>
          <a:chOff x="0" y="0"/>
          <a:chExt cx="0" cy="0"/>
        </a:xfrm>
      </p:grpSpPr>
      <p:pic>
        <p:nvPicPr>
          <p:cNvPr id="172" name="AE74A7C0-0201-4415-BD4C-D8DE0B9B3432-L0-001.jpeg" descr="AE74A7C0-0201-4415-BD4C-D8DE0B9B3432-L0-001.jpeg"/>
          <p:cNvPicPr>
            <a:picLocks noGrp="1" noChangeAspect="1"/>
          </p:cNvPicPr>
          <p:nvPr>
            <p:ph type="pic" idx="13"/>
          </p:nvPr>
        </p:nvPicPr>
        <p:blipFill>
          <a:blip r:embed="rId2">
            <a:extLst/>
          </a:blip>
          <a:srcRect t="999" b="999"/>
          <a:stretch>
            <a:fillRect/>
          </a:stretch>
        </p:blipFill>
        <p:spPr>
          <a:xfrm>
            <a:off x="-1" y="0"/>
            <a:ext cx="24384001" cy="13716000"/>
          </a:xfrm>
          <a:prstGeom prst="rect">
            <a:avLst/>
          </a:prstGeom>
        </p:spPr>
      </p:pic>
      <p:sp>
        <p:nvSpPr>
          <p:cNvPr id="173" name="The Greek Olympics"/>
          <p:cNvSpPr txBox="1">
            <a:spLocks noGrp="1"/>
          </p:cNvSpPr>
          <p:nvPr>
            <p:ph type="title"/>
          </p:nvPr>
        </p:nvSpPr>
        <p:spPr>
          <a:xfrm>
            <a:off x="190448" y="9802145"/>
            <a:ext cx="23241001" cy="2641601"/>
          </a:xfrm>
          <a:prstGeom prst="rect">
            <a:avLst/>
          </a:prstGeom>
        </p:spPr>
        <p:txBody>
          <a:bodyPr/>
          <a:lstStyle>
            <a:lvl1pPr>
              <a:defRPr>
                <a:solidFill>
                  <a:srgbClr val="551029"/>
                </a:solidFill>
              </a:defRPr>
            </a:lvl1pPr>
          </a:lstStyle>
          <a:p>
            <a:r>
              <a:t>The Greek Olympics </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1" fill="hold" grpId="1" nodeType="clickEffect">
                                  <p:stCondLst>
                                    <p:cond delay="0"/>
                                  </p:stCondLst>
                                  <p:iterate>
                                    <p:tmAbs val="0"/>
                                  </p:iterate>
                                  <p:childTnLst>
                                    <p:set>
                                      <p:cBhvr>
                                        <p:cTn id="6" fill="hold"/>
                                        <p:tgtEl>
                                          <p:spTgt spid="173"/>
                                        </p:tgtEl>
                                        <p:attrNameLst>
                                          <p:attrName>style.visibility</p:attrName>
                                        </p:attrNameLst>
                                      </p:cBhvr>
                                      <p:to>
                                        <p:strVal val="visible"/>
                                      </p:to>
                                    </p:set>
                                    <p:anim calcmode="lin" valueType="num">
                                      <p:cBhvr>
                                        <p:cTn id="7" dur="1000" fill="hold"/>
                                        <p:tgtEl>
                                          <p:spTgt spid="173"/>
                                        </p:tgtEl>
                                        <p:attrNameLst>
                                          <p:attrName>ppt_x</p:attrName>
                                        </p:attrNameLst>
                                      </p:cBhvr>
                                      <p:tavLst>
                                        <p:tav tm="0">
                                          <p:val>
                                            <p:strVal val="#ppt_x"/>
                                          </p:val>
                                        </p:tav>
                                        <p:tav tm="100000">
                                          <p:val>
                                            <p:strVal val="#ppt_x"/>
                                          </p:val>
                                        </p:tav>
                                      </p:tavLst>
                                    </p:anim>
                                    <p:anim calcmode="lin" valueType="num">
                                      <p:cBhvr>
                                        <p:cTn id="8" dur="1000" fill="hold"/>
                                        <p:tgtEl>
                                          <p:spTgt spid="17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 grpId="1" animBg="1" advAuto="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D977"/>
            </a:gs>
            <a:gs pos="100000">
              <a:srgbClr val="FF6250"/>
            </a:gs>
          </a:gsLst>
          <a:lin ang="9480000" scaled="0"/>
        </a:gradFill>
        <a:effectLst/>
      </p:bgPr>
    </p:bg>
    <p:spTree>
      <p:nvGrpSpPr>
        <p:cNvPr id="1" name=""/>
        <p:cNvGrpSpPr/>
        <p:nvPr/>
      </p:nvGrpSpPr>
      <p:grpSpPr>
        <a:xfrm>
          <a:off x="0" y="0"/>
          <a:ext cx="0" cy="0"/>
          <a:chOff x="0" y="0"/>
          <a:chExt cx="0" cy="0"/>
        </a:xfrm>
      </p:grpSpPr>
      <p:sp>
        <p:nvSpPr>
          <p:cNvPr id="175" name="Greeks"/>
          <p:cNvSpPr txBox="1">
            <a:spLocks noGrp="1"/>
          </p:cNvSpPr>
          <p:nvPr>
            <p:ph type="body" idx="13"/>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a:defRPr>
                <a:solidFill>
                  <a:srgbClr val="791A3D"/>
                </a:solidFill>
              </a:defRPr>
            </a:lvl1pPr>
          </a:lstStyle>
          <a:p>
            <a:r>
              <a:t>Greeks</a:t>
            </a:r>
          </a:p>
        </p:txBody>
      </p:sp>
      <p:sp>
        <p:nvSpPr>
          <p:cNvPr id="176" name="Line"/>
          <p:cNvSpPr/>
          <p:nvPr/>
        </p:nvSpPr>
        <p:spPr>
          <a:xfrm>
            <a:off x="635000" y="12192000"/>
            <a:ext cx="23114000" cy="0"/>
          </a:xfrm>
          <a:prstGeom prst="line">
            <a:avLst/>
          </a:prstGeom>
          <a:ln w="38100">
            <a:solidFill>
              <a:schemeClr val="accent4"/>
            </a:solidFill>
            <a:miter lim="400000"/>
          </a:ln>
        </p:spPr>
        <p:txBody>
          <a:bodyPr lIns="50800" tIns="50800" rIns="50800" bIns="5080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sp>
        <p:nvSpPr>
          <p:cNvPr id="177" name="Line"/>
          <p:cNvSpPr/>
          <p:nvPr/>
        </p:nvSpPr>
        <p:spPr>
          <a:xfrm>
            <a:off x="639142" y="692907"/>
            <a:ext cx="23114001" cy="1"/>
          </a:xfrm>
          <a:prstGeom prst="line">
            <a:avLst/>
          </a:prstGeom>
          <a:ln w="114300">
            <a:solidFill>
              <a:schemeClr val="accent4"/>
            </a:solidFill>
            <a:miter lim="400000"/>
          </a:ln>
        </p:spPr>
        <p:txBody>
          <a:bodyPr lIns="0" tIns="0" rIns="0" bIns="0" anchor="ctr"/>
          <a:lstStyle/>
          <a:p>
            <a:pPr algn="ctr" defTabSz="584200">
              <a:lnSpc>
                <a:spcPct val="100000"/>
              </a:lnSpc>
              <a:spcBef>
                <a:spcPts val="0"/>
              </a:spcBef>
              <a:defRPr sz="2600" b="1" i="0" cap="all" spc="156">
                <a:solidFill>
                  <a:srgbClr val="FFFFFF"/>
                </a:solidFill>
                <a:latin typeface="Founders Grotesk Condensed"/>
                <a:ea typeface="Founders Grotesk Condensed"/>
                <a:cs typeface="Founders Grotesk Condensed"/>
                <a:sym typeface="Founders Grotesk Condensed"/>
              </a:defRPr>
            </a:pPr>
            <a:endParaRPr/>
          </a:p>
        </p:txBody>
      </p:sp>
      <p:pic>
        <p:nvPicPr>
          <p:cNvPr id="178" name="Image" descr="Image"/>
          <p:cNvPicPr>
            <a:picLocks noChangeAspect="1"/>
          </p:cNvPicPr>
          <p:nvPr/>
        </p:nvPicPr>
        <p:blipFill>
          <a:blip r:embed="rId2">
            <a:extLst/>
          </a:blip>
          <a:stretch>
            <a:fillRect/>
          </a:stretch>
        </p:blipFill>
        <p:spPr>
          <a:xfrm>
            <a:off x="83900" y="1748465"/>
            <a:ext cx="13033404" cy="8591089"/>
          </a:xfrm>
          <a:prstGeom prst="rect">
            <a:avLst/>
          </a:prstGeom>
          <a:ln w="12700">
            <a:miter lim="400000"/>
          </a:ln>
        </p:spPr>
      </p:pic>
      <p:sp>
        <p:nvSpPr>
          <p:cNvPr id="179" name="The Greeks started the Olympics for the Greek god Zeus so it was a religious festival.It wasn’t held often. People would think the event was all about sports but it wasn’t. It was all about the sacrifice that was made."/>
          <p:cNvSpPr txBox="1">
            <a:spLocks noGrp="1"/>
          </p:cNvSpPr>
          <p:nvPr>
            <p:ph type="body" sz="half" idx="1"/>
          </p:nvPr>
        </p:nvSpPr>
        <p:spPr>
          <a:prstGeom prst="rect">
            <a:avLst/>
          </a:prstGeom>
        </p:spPr>
        <p:txBody>
          <a:bodyPr lIns="63500" tIns="63500" rIns="63500" bIns="63500"/>
          <a:lstStyle>
            <a:lvl1pPr marL="642257" indent="-642257">
              <a:buClr>
                <a:srgbClr val="000000"/>
              </a:buClr>
              <a:buSzPct val="45000"/>
              <a:buBlip>
                <a:blip r:embed="rId3"/>
              </a:buBlip>
              <a:defRPr sz="5900" spc="-58">
                <a:solidFill>
                  <a:srgbClr val="B51A00"/>
                </a:solidFill>
              </a:defRPr>
            </a:lvl1pPr>
          </a:lstStyle>
          <a:p>
            <a:r>
              <a:t>The Greeks started the Olympics for the Greek god Zeus so it was a religious festival.It wasn’t held often. People would think the event was all about sports but it wasn’t. It was all about the sacrifice that was made.</a:t>
            </a:r>
          </a:p>
        </p:txBody>
      </p:sp>
      <p:sp>
        <p:nvSpPr>
          <p:cNvPr id="180" name="The Olympics"/>
          <p:cNvSpPr txBox="1">
            <a:spLocks noGrp="1"/>
          </p:cNvSpPr>
          <p:nvPr>
            <p:ph type="title"/>
          </p:nvPr>
        </p:nvSpPr>
        <p:spPr>
          <a:xfrm>
            <a:off x="13157200" y="864810"/>
            <a:ext cx="10256838" cy="1266489"/>
          </a:xfrm>
          <a:prstGeom prst="rect">
            <a:avLst/>
          </a:prstGeom>
        </p:spPr>
        <p:txBody>
          <a:bodyPr/>
          <a:lstStyle>
            <a:lvl1pPr defTabSz="800735">
              <a:defRPr sz="7760">
                <a:solidFill>
                  <a:srgbClr val="791A3D"/>
                </a:solidFill>
              </a:defRPr>
            </a:lvl1pPr>
          </a:lstStyle>
          <a:p>
            <a:r>
              <a:t>The Olympics</a:t>
            </a:r>
          </a:p>
        </p:txBody>
      </p:sp>
    </p:spTree>
  </p:cSld>
  <p:clrMapOvr>
    <a:masterClrMapping/>
  </p:clrMapOvr>
  <mc:AlternateContent xmlns:mc="http://schemas.openxmlformats.org/markup-compatibility/2006" xmlns:p14="http://schemas.microsoft.com/office/powerpoint/2010/main">
    <mc:Choice Requires="p14">
      <p:transition spd="slow" p14:dur="1500">
        <p14:flip dir="r"/>
      </p:transition>
    </mc:Choice>
    <mc:Fallback xmlns:a14="http://schemas.microsoft.com/office/drawing/2010/main" xmlns:m="http://schemas.openxmlformats.org/officeDocument/2006/math"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1" fill="hold" grpId="1" nodeType="clickEffect">
                                  <p:stCondLst>
                                    <p:cond delay="0"/>
                                  </p:stCondLst>
                                  <p:iterate>
                                    <p:tmAbs val="0"/>
                                  </p:iterate>
                                  <p:childTnLst>
                                    <p:set>
                                      <p:cBhvr>
                                        <p:cTn id="6" fill="hold"/>
                                        <p:tgtEl>
                                          <p:spTgt spid="180"/>
                                        </p:tgtEl>
                                        <p:attrNameLst>
                                          <p:attrName>style.visibility</p:attrName>
                                        </p:attrNameLst>
                                      </p:cBhvr>
                                      <p:to>
                                        <p:strVal val="visible"/>
                                      </p:to>
                                    </p:set>
                                    <p:anim calcmode="lin" valueType="num">
                                      <p:cBhvr>
                                        <p:cTn id="7" dur="1000" fill="hold"/>
                                        <p:tgtEl>
                                          <p:spTgt spid="180"/>
                                        </p:tgtEl>
                                        <p:attrNameLst>
                                          <p:attrName>ppt_x</p:attrName>
                                        </p:attrNameLst>
                                      </p:cBhvr>
                                      <p:tavLst>
                                        <p:tav tm="0">
                                          <p:val>
                                            <p:strVal val="#ppt_x"/>
                                          </p:val>
                                        </p:tav>
                                        <p:tav tm="100000">
                                          <p:val>
                                            <p:strVal val="#ppt_x"/>
                                          </p:val>
                                        </p:tav>
                                      </p:tavLst>
                                    </p:anim>
                                    <p:anim calcmode="lin" valueType="num">
                                      <p:cBhvr>
                                        <p:cTn id="8" dur="1000" fill="hold"/>
                                        <p:tgtEl>
                                          <p:spTgt spid="180"/>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2" nodeType="clickEffect">
                                  <p:stCondLst>
                                    <p:cond delay="0"/>
                                  </p:stCondLst>
                                  <p:iterate>
                                    <p:tmAbs val="0"/>
                                  </p:iterate>
                                  <p:childTnLst>
                                    <p:set>
                                      <p:cBhvr>
                                        <p:cTn id="12" fill="hold"/>
                                        <p:tgtEl>
                                          <p:spTgt spid="175"/>
                                        </p:tgtEl>
                                        <p:attrNameLst>
                                          <p:attrName>style.visibility</p:attrName>
                                        </p:attrNameLst>
                                      </p:cBhvr>
                                      <p:to>
                                        <p:strVal val="visible"/>
                                      </p:to>
                                    </p:set>
                                    <p:anim calcmode="lin" valueType="num">
                                      <p:cBhvr>
                                        <p:cTn id="13" dur="1000" fill="hold"/>
                                        <p:tgtEl>
                                          <p:spTgt spid="175"/>
                                        </p:tgtEl>
                                        <p:attrNameLst>
                                          <p:attrName>ppt_x</p:attrName>
                                        </p:attrNameLst>
                                      </p:cBhvr>
                                      <p:tavLst>
                                        <p:tav tm="0">
                                          <p:val>
                                            <p:strVal val="#ppt_x"/>
                                          </p:val>
                                        </p:tav>
                                        <p:tav tm="100000">
                                          <p:val>
                                            <p:strVal val="#ppt_x"/>
                                          </p:val>
                                        </p:tav>
                                      </p:tavLst>
                                    </p:anim>
                                    <p:anim calcmode="lin" valueType="num">
                                      <p:cBhvr>
                                        <p:cTn id="14" dur="1000" fill="hold"/>
                                        <p:tgtEl>
                                          <p:spTgt spid="175"/>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3" nodeType="clickEffect">
                                  <p:stCondLst>
                                    <p:cond delay="0"/>
                                  </p:stCondLst>
                                  <p:iterate>
                                    <p:tmAbs val="0"/>
                                  </p:iterate>
                                  <p:childTnLst>
                                    <p:set>
                                      <p:cBhvr>
                                        <p:cTn id="18" fill="hold"/>
                                        <p:tgtEl>
                                          <p:spTgt spid="179"/>
                                        </p:tgtEl>
                                        <p:attrNameLst>
                                          <p:attrName>style.visibility</p:attrName>
                                        </p:attrNameLst>
                                      </p:cBhvr>
                                      <p:to>
                                        <p:strVal val="visible"/>
                                      </p:to>
                                    </p:set>
                                    <p:anim calcmode="lin" valueType="num">
                                      <p:cBhvr>
                                        <p:cTn id="19" dur="1000" fill="hold"/>
                                        <p:tgtEl>
                                          <p:spTgt spid="179"/>
                                        </p:tgtEl>
                                        <p:attrNameLst>
                                          <p:attrName>ppt_x</p:attrName>
                                        </p:attrNameLst>
                                      </p:cBhvr>
                                      <p:tavLst>
                                        <p:tav tm="0">
                                          <p:val>
                                            <p:strVal val="#ppt_x"/>
                                          </p:val>
                                        </p:tav>
                                        <p:tav tm="100000">
                                          <p:val>
                                            <p:strVal val="#ppt_x"/>
                                          </p:val>
                                        </p:tav>
                                      </p:tavLst>
                                    </p:anim>
                                    <p:anim calcmode="lin" valueType="num">
                                      <p:cBhvr>
                                        <p:cTn id="20" dur="1000" fill="hold"/>
                                        <p:tgtEl>
                                          <p:spTgt spid="179"/>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grpId="4" nodeType="clickEffect">
                                  <p:stCondLst>
                                    <p:cond delay="0"/>
                                  </p:stCondLst>
                                  <p:iterate>
                                    <p:tmAbs val="0"/>
                                  </p:iterate>
                                  <p:childTnLst>
                                    <p:set>
                                      <p:cBhvr>
                                        <p:cTn id="24" fill="hold"/>
                                        <p:tgtEl>
                                          <p:spTgt spid="178"/>
                                        </p:tgtEl>
                                        <p:attrNameLst>
                                          <p:attrName>style.visibility</p:attrName>
                                        </p:attrNameLst>
                                      </p:cBhvr>
                                      <p:to>
                                        <p:strVal val="visible"/>
                                      </p:to>
                                    </p:set>
                                    <p:anim calcmode="lin" valueType="num">
                                      <p:cBhvr>
                                        <p:cTn id="25" dur="1000" fill="hold"/>
                                        <p:tgtEl>
                                          <p:spTgt spid="178"/>
                                        </p:tgtEl>
                                        <p:attrNameLst>
                                          <p:attrName>ppt_x</p:attrName>
                                        </p:attrNameLst>
                                      </p:cBhvr>
                                      <p:tavLst>
                                        <p:tav tm="0">
                                          <p:val>
                                            <p:strVal val="#ppt_x"/>
                                          </p:val>
                                        </p:tav>
                                        <p:tav tm="100000">
                                          <p:val>
                                            <p:strVal val="#ppt_x"/>
                                          </p:val>
                                        </p:tav>
                                      </p:tavLst>
                                    </p:anim>
                                    <p:anim calcmode="lin" valueType="num">
                                      <p:cBhvr>
                                        <p:cTn id="26" dur="1000" fill="hold"/>
                                        <p:tgtEl>
                                          <p:spTgt spid="17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 grpId="2" animBg="1" advAuto="0"/>
      <p:bldP spid="178" grpId="4" animBg="1" advAuto="0"/>
      <p:bldP spid="179" grpId="3" animBg="1" advAuto="0"/>
      <p:bldP spid="180" grpId="1" animBg="1" advAuto="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D977"/>
            </a:gs>
            <a:gs pos="100000">
              <a:srgbClr val="FF6250"/>
            </a:gs>
          </a:gsLst>
          <a:lin ang="9480000" scaled="0"/>
        </a:gradFill>
        <a:effectLst/>
      </p:bgPr>
    </p:bg>
    <p:spTree>
      <p:nvGrpSpPr>
        <p:cNvPr id="1" name=""/>
        <p:cNvGrpSpPr/>
        <p:nvPr/>
      </p:nvGrpSpPr>
      <p:grpSpPr>
        <a:xfrm>
          <a:off x="0" y="0"/>
          <a:ext cx="0" cy="0"/>
          <a:chOff x="0" y="0"/>
          <a:chExt cx="0" cy="0"/>
        </a:xfrm>
      </p:grpSpPr>
      <p:sp>
        <p:nvSpPr>
          <p:cNvPr id="182" name="By Maya 4/5/2020"/>
          <p:cNvSpPr txBox="1">
            <a:spLocks noGrp="1"/>
          </p:cNvSpPr>
          <p:nvPr>
            <p:ph type="body" idx="13"/>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a:defRPr>
                <a:solidFill>
                  <a:srgbClr val="791A3D"/>
                </a:solidFill>
              </a:defRPr>
            </a:lvl1pPr>
          </a:lstStyle>
          <a:p>
            <a:r>
              <a:t>By Maya 4/5/2020</a:t>
            </a:r>
          </a:p>
        </p:txBody>
      </p:sp>
      <p:sp>
        <p:nvSpPr>
          <p:cNvPr id="183" name="The games that were included were horse racing, chariot racing,javelin,boxing,discus,running and the long jump.Also there was wrestling but there were hardly any rules so it means that it would be extremely painful.…"/>
          <p:cNvSpPr txBox="1">
            <a:spLocks noGrp="1"/>
          </p:cNvSpPr>
          <p:nvPr>
            <p:ph type="body" idx="1"/>
          </p:nvPr>
        </p:nvSpPr>
        <p:spPr>
          <a:xfrm>
            <a:off x="926842" y="3421826"/>
            <a:ext cx="23241001" cy="7932798"/>
          </a:xfrm>
          <a:prstGeom prst="rect">
            <a:avLst/>
          </a:prstGeom>
        </p:spPr>
        <p:txBody>
          <a:bodyPr/>
          <a:lstStyle/>
          <a:p>
            <a:pPr marL="598714" indent="-598714">
              <a:buClr>
                <a:srgbClr val="000000"/>
              </a:buClr>
              <a:buSzPct val="45000"/>
              <a:buBlip>
                <a:blip r:embed="rId2"/>
              </a:buBlip>
              <a:defRPr sz="5500" spc="-55"/>
            </a:pPr>
            <a:r>
              <a:t>The games that were included were horse racing, chariot racing,javelin,boxing,discus,running and the long jump.Also there was wrestling but there were hardly any rules so it means that it would be extremely painful.</a:t>
            </a:r>
          </a:p>
          <a:p>
            <a:pPr marL="598714" indent="-598714">
              <a:buClr>
                <a:srgbClr val="000000"/>
              </a:buClr>
              <a:buSzPct val="45000"/>
              <a:buBlip>
                <a:blip r:embed="rId2"/>
              </a:buBlip>
              <a:defRPr sz="5500" spc="-55"/>
            </a:pPr>
            <a:r>
              <a:t>People came to Greece from all over the world to witness the extraordinary event. Around 45000 spectators went to the Olympic Games.</a:t>
            </a:r>
          </a:p>
        </p:txBody>
      </p:sp>
      <p:sp>
        <p:nvSpPr>
          <p:cNvPr id="184" name="The games"/>
          <p:cNvSpPr txBox="1">
            <a:spLocks noGrp="1"/>
          </p:cNvSpPr>
          <p:nvPr>
            <p:ph type="title"/>
          </p:nvPr>
        </p:nvSpPr>
        <p:spPr>
          <a:prstGeom prst="rect">
            <a:avLst/>
          </a:prstGeom>
        </p:spPr>
        <p:txBody>
          <a:bodyPr/>
          <a:lstStyle>
            <a:lvl1pPr>
              <a:defRPr>
                <a:solidFill>
                  <a:srgbClr val="791A3D"/>
                </a:solidFill>
              </a:defRPr>
            </a:lvl1pPr>
          </a:lstStyle>
          <a:p>
            <a:r>
              <a:t>The games</a:t>
            </a:r>
          </a:p>
        </p:txBody>
      </p:sp>
    </p:spTree>
  </p:cSld>
  <p:clrMapOvr>
    <a:masterClrMapping/>
  </p:clrMapOvr>
  <mc:AlternateContent xmlns:mc="http://schemas.openxmlformats.org/markup-compatibility/2006" xmlns:p14="http://schemas.microsoft.com/office/powerpoint/2010/main">
    <mc:Choice Requires="p14">
      <p:transition spd="slow" p14:dur="2250">
        <p14:flip dir="r"/>
      </p:transition>
    </mc:Choice>
    <mc:Fallback xmlns:a14="http://schemas.microsoft.com/office/drawing/2010/main" xmlns:m="http://schemas.openxmlformats.org/officeDocument/2006/math"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1" fill="hold" grpId="1" nodeType="clickEffect">
                                  <p:stCondLst>
                                    <p:cond delay="0"/>
                                  </p:stCondLst>
                                  <p:iterate>
                                    <p:tmAbs val="0"/>
                                  </p:iterate>
                                  <p:childTnLst>
                                    <p:set>
                                      <p:cBhvr>
                                        <p:cTn id="6" fill="hold"/>
                                        <p:tgtEl>
                                          <p:spTgt spid="184"/>
                                        </p:tgtEl>
                                        <p:attrNameLst>
                                          <p:attrName>style.visibility</p:attrName>
                                        </p:attrNameLst>
                                      </p:cBhvr>
                                      <p:to>
                                        <p:strVal val="visible"/>
                                      </p:to>
                                    </p:set>
                                    <p:anim calcmode="lin" valueType="num">
                                      <p:cBhvr>
                                        <p:cTn id="7" dur="1000" fill="hold"/>
                                        <p:tgtEl>
                                          <p:spTgt spid="184"/>
                                        </p:tgtEl>
                                        <p:attrNameLst>
                                          <p:attrName>ppt_x</p:attrName>
                                        </p:attrNameLst>
                                      </p:cBhvr>
                                      <p:tavLst>
                                        <p:tav tm="0">
                                          <p:val>
                                            <p:strVal val="#ppt_x"/>
                                          </p:val>
                                        </p:tav>
                                        <p:tav tm="100000">
                                          <p:val>
                                            <p:strVal val="#ppt_x"/>
                                          </p:val>
                                        </p:tav>
                                      </p:tavLst>
                                    </p:anim>
                                    <p:anim calcmode="lin" valueType="num">
                                      <p:cBhvr>
                                        <p:cTn id="8" dur="1000" fill="hold"/>
                                        <p:tgtEl>
                                          <p:spTgt spid="18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2" nodeType="clickEffect">
                                  <p:stCondLst>
                                    <p:cond delay="0"/>
                                  </p:stCondLst>
                                  <p:iterate>
                                    <p:tmAbs val="0"/>
                                  </p:iterate>
                                  <p:childTnLst>
                                    <p:set>
                                      <p:cBhvr>
                                        <p:cTn id="12" fill="hold"/>
                                        <p:tgtEl>
                                          <p:spTgt spid="183"/>
                                        </p:tgtEl>
                                        <p:attrNameLst>
                                          <p:attrName>style.visibility</p:attrName>
                                        </p:attrNameLst>
                                      </p:cBhvr>
                                      <p:to>
                                        <p:strVal val="visible"/>
                                      </p:to>
                                    </p:set>
                                    <p:anim calcmode="lin" valueType="num">
                                      <p:cBhvr>
                                        <p:cTn id="13" dur="1000" fill="hold"/>
                                        <p:tgtEl>
                                          <p:spTgt spid="183"/>
                                        </p:tgtEl>
                                        <p:attrNameLst>
                                          <p:attrName>ppt_x</p:attrName>
                                        </p:attrNameLst>
                                      </p:cBhvr>
                                      <p:tavLst>
                                        <p:tav tm="0">
                                          <p:val>
                                            <p:strVal val="#ppt_x"/>
                                          </p:val>
                                        </p:tav>
                                        <p:tav tm="100000">
                                          <p:val>
                                            <p:strVal val="#ppt_x"/>
                                          </p:val>
                                        </p:tav>
                                      </p:tavLst>
                                    </p:anim>
                                    <p:anim calcmode="lin" valueType="num">
                                      <p:cBhvr>
                                        <p:cTn id="14" dur="1000" fill="hold"/>
                                        <p:tgtEl>
                                          <p:spTgt spid="183"/>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3" nodeType="clickEffect">
                                  <p:stCondLst>
                                    <p:cond delay="0"/>
                                  </p:stCondLst>
                                  <p:iterate>
                                    <p:tmAbs val="0"/>
                                  </p:iterate>
                                  <p:childTnLst>
                                    <p:set>
                                      <p:cBhvr>
                                        <p:cTn id="18" fill="hold"/>
                                        <p:tgtEl>
                                          <p:spTgt spid="182"/>
                                        </p:tgtEl>
                                        <p:attrNameLst>
                                          <p:attrName>style.visibility</p:attrName>
                                        </p:attrNameLst>
                                      </p:cBhvr>
                                      <p:to>
                                        <p:strVal val="visible"/>
                                      </p:to>
                                    </p:set>
                                    <p:anim calcmode="lin" valueType="num">
                                      <p:cBhvr>
                                        <p:cTn id="19" dur="1000" fill="hold"/>
                                        <p:tgtEl>
                                          <p:spTgt spid="182"/>
                                        </p:tgtEl>
                                        <p:attrNameLst>
                                          <p:attrName>ppt_x</p:attrName>
                                        </p:attrNameLst>
                                      </p:cBhvr>
                                      <p:tavLst>
                                        <p:tav tm="0">
                                          <p:val>
                                            <p:strVal val="#ppt_x"/>
                                          </p:val>
                                        </p:tav>
                                        <p:tav tm="100000">
                                          <p:val>
                                            <p:strVal val="#ppt_x"/>
                                          </p:val>
                                        </p:tav>
                                      </p:tavLst>
                                    </p:anim>
                                    <p:anim calcmode="lin" valueType="num">
                                      <p:cBhvr>
                                        <p:cTn id="20" dur="1000" fill="hold"/>
                                        <p:tgtEl>
                                          <p:spTgt spid="18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 grpId="3" animBg="1" advAuto="0"/>
      <p:bldP spid="183" grpId="2" animBg="1" advAuto="0"/>
      <p:bldP spid="184" grpId="1" animBg="1" advAuto="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D977"/>
            </a:gs>
            <a:gs pos="100000">
              <a:srgbClr val="FF6250"/>
            </a:gs>
          </a:gsLst>
          <a:lin ang="9480000" scaled="0"/>
        </a:gradFill>
        <a:effectLst/>
      </p:bgPr>
    </p:bg>
    <p:spTree>
      <p:nvGrpSpPr>
        <p:cNvPr id="1" name=""/>
        <p:cNvGrpSpPr/>
        <p:nvPr/>
      </p:nvGrpSpPr>
      <p:grpSpPr>
        <a:xfrm>
          <a:off x="0" y="0"/>
          <a:ext cx="0" cy="0"/>
          <a:chOff x="0" y="0"/>
          <a:chExt cx="0" cy="0"/>
        </a:xfrm>
      </p:grpSpPr>
      <p:pic>
        <p:nvPicPr>
          <p:cNvPr id="186" name="FE5421FF-07B8-4F28-9E06-3B0931683821-L0-001.jpeg" descr="FE5421FF-07B8-4F28-9E06-3B0931683821-L0-001.jpeg"/>
          <p:cNvPicPr>
            <a:picLocks noGrp="1" noChangeAspect="1"/>
          </p:cNvPicPr>
          <p:nvPr>
            <p:ph type="pic" idx="13"/>
          </p:nvPr>
        </p:nvPicPr>
        <p:blipFill>
          <a:blip r:embed="rId2">
            <a:extLst/>
          </a:blip>
          <a:srcRect t="30371" b="30371"/>
          <a:stretch>
            <a:fillRect/>
          </a:stretch>
        </p:blipFill>
        <p:spPr>
          <a:xfrm>
            <a:off x="12337243" y="635000"/>
            <a:ext cx="11266515" cy="5633257"/>
          </a:xfrm>
          <a:prstGeom prst="rect">
            <a:avLst/>
          </a:prstGeom>
        </p:spPr>
      </p:pic>
      <p:pic>
        <p:nvPicPr>
          <p:cNvPr id="187" name="4FAFD7AE-171F-4EF9-9FF5-583AC8AD8185-L0-001.jpeg" descr="4FAFD7AE-171F-4EF9-9FF5-583AC8AD8185-L0-001.jpeg"/>
          <p:cNvPicPr>
            <a:picLocks noGrp="1" noChangeAspect="1"/>
          </p:cNvPicPr>
          <p:nvPr>
            <p:ph type="pic" idx="14"/>
          </p:nvPr>
        </p:nvPicPr>
        <p:blipFill>
          <a:blip r:embed="rId3">
            <a:extLst/>
          </a:blip>
          <a:srcRect t="16840" b="16840"/>
          <a:stretch>
            <a:fillRect/>
          </a:stretch>
        </p:blipFill>
        <p:spPr>
          <a:xfrm>
            <a:off x="12191986" y="6981771"/>
            <a:ext cx="11557001" cy="5778501"/>
          </a:xfrm>
          <a:prstGeom prst="rect">
            <a:avLst/>
          </a:prstGeom>
        </p:spPr>
      </p:pic>
      <p:pic>
        <p:nvPicPr>
          <p:cNvPr id="188" name="0CC9239F-343E-4B4D-BBC1-270A6355D150-L0-001.jpeg" descr="0CC9239F-343E-4B4D-BBC1-270A6355D150-L0-001.jpeg"/>
          <p:cNvPicPr>
            <a:picLocks noGrp="1" noChangeAspect="1"/>
          </p:cNvPicPr>
          <p:nvPr>
            <p:ph type="pic" idx="15"/>
          </p:nvPr>
        </p:nvPicPr>
        <p:blipFill>
          <a:blip r:embed="rId4">
            <a:extLst/>
          </a:blip>
          <a:srcRect l="15299" r="15299" b="1"/>
          <a:stretch>
            <a:fillRect/>
          </a:stretch>
        </p:blipFill>
        <p:spPr>
          <a:xfrm>
            <a:off x="683566" y="1272761"/>
            <a:ext cx="10770176" cy="10770293"/>
          </a:xfrm>
          <a:custGeom>
            <a:avLst/>
            <a:gdLst/>
            <a:ahLst/>
            <a:cxnLst>
              <a:cxn ang="0">
                <a:pos x="wd2" y="hd2"/>
              </a:cxn>
              <a:cxn ang="5400000">
                <a:pos x="wd2" y="hd2"/>
              </a:cxn>
              <a:cxn ang="10800000">
                <a:pos x="wd2" y="hd2"/>
              </a:cxn>
              <a:cxn ang="16200000">
                <a:pos x="wd2" y="hd2"/>
              </a:cxn>
            </a:cxnLst>
            <a:rect l="0" t="0" r="r" b="b"/>
            <a:pathLst>
              <a:path w="21600" h="21600" extrusionOk="0">
                <a:moveTo>
                  <a:pt x="0" y="8"/>
                </a:moveTo>
                <a:lnTo>
                  <a:pt x="8" y="21600"/>
                </a:lnTo>
                <a:lnTo>
                  <a:pt x="1463" y="21600"/>
                </a:lnTo>
                <a:lnTo>
                  <a:pt x="21600" y="21592"/>
                </a:lnTo>
                <a:lnTo>
                  <a:pt x="21592" y="0"/>
                </a:lnTo>
                <a:lnTo>
                  <a:pt x="0" y="8"/>
                </a:lnTo>
                <a:close/>
              </a:path>
            </a:pathLst>
          </a:custGeom>
        </p:spPr>
      </p:pic>
    </p:spTree>
  </p:cSld>
  <p:clrMapOvr>
    <a:masterClrMapping/>
  </p:clrMapOvr>
  <mc:AlternateContent xmlns:mc="http://schemas.openxmlformats.org/markup-compatibility/2006" xmlns:p14="http://schemas.microsoft.com/office/powerpoint/2010/main">
    <mc:Choice Requires="p14">
      <p:transition spd="slow" p14:dur="2250">
        <p14:flip dir="r"/>
      </p:transition>
    </mc:Choice>
    <mc:Fallback xmlns:a14="http://schemas.microsoft.com/office/drawing/2010/main" xmlns:m="http://schemas.openxmlformats.org/officeDocument/2006/math"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1" fill="hold" grpId="1" nodeType="clickEffect">
                                  <p:stCondLst>
                                    <p:cond delay="0"/>
                                  </p:stCondLst>
                                  <p:iterate>
                                    <p:tmAbs val="0"/>
                                  </p:iterate>
                                  <p:childTnLst>
                                    <p:set>
                                      <p:cBhvr>
                                        <p:cTn id="6" fill="hold"/>
                                        <p:tgtEl>
                                          <p:spTgt spid="188"/>
                                        </p:tgtEl>
                                        <p:attrNameLst>
                                          <p:attrName>style.visibility</p:attrName>
                                        </p:attrNameLst>
                                      </p:cBhvr>
                                      <p:to>
                                        <p:strVal val="visible"/>
                                      </p:to>
                                    </p:set>
                                    <p:anim calcmode="lin" valueType="num">
                                      <p:cBhvr>
                                        <p:cTn id="7" dur="1000" fill="hold"/>
                                        <p:tgtEl>
                                          <p:spTgt spid="188"/>
                                        </p:tgtEl>
                                        <p:attrNameLst>
                                          <p:attrName>ppt_x</p:attrName>
                                        </p:attrNameLst>
                                      </p:cBhvr>
                                      <p:tavLst>
                                        <p:tav tm="0">
                                          <p:val>
                                            <p:strVal val="#ppt_x"/>
                                          </p:val>
                                        </p:tav>
                                        <p:tav tm="100000">
                                          <p:val>
                                            <p:strVal val="#ppt_x"/>
                                          </p:val>
                                        </p:tav>
                                      </p:tavLst>
                                    </p:anim>
                                    <p:anim calcmode="lin" valueType="num">
                                      <p:cBhvr>
                                        <p:cTn id="8" dur="1000" fill="hold"/>
                                        <p:tgtEl>
                                          <p:spTgt spid="18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2" nodeType="clickEffect">
                                  <p:stCondLst>
                                    <p:cond delay="0"/>
                                  </p:stCondLst>
                                  <p:iterate>
                                    <p:tmAbs val="0"/>
                                  </p:iterate>
                                  <p:childTnLst>
                                    <p:set>
                                      <p:cBhvr>
                                        <p:cTn id="12" fill="hold"/>
                                        <p:tgtEl>
                                          <p:spTgt spid="186"/>
                                        </p:tgtEl>
                                        <p:attrNameLst>
                                          <p:attrName>style.visibility</p:attrName>
                                        </p:attrNameLst>
                                      </p:cBhvr>
                                      <p:to>
                                        <p:strVal val="visible"/>
                                      </p:to>
                                    </p:set>
                                    <p:anim calcmode="lin" valueType="num">
                                      <p:cBhvr>
                                        <p:cTn id="13" dur="1000" fill="hold"/>
                                        <p:tgtEl>
                                          <p:spTgt spid="186"/>
                                        </p:tgtEl>
                                        <p:attrNameLst>
                                          <p:attrName>ppt_x</p:attrName>
                                        </p:attrNameLst>
                                      </p:cBhvr>
                                      <p:tavLst>
                                        <p:tav tm="0">
                                          <p:val>
                                            <p:strVal val="#ppt_x"/>
                                          </p:val>
                                        </p:tav>
                                        <p:tav tm="100000">
                                          <p:val>
                                            <p:strVal val="#ppt_x"/>
                                          </p:val>
                                        </p:tav>
                                      </p:tavLst>
                                    </p:anim>
                                    <p:anim calcmode="lin" valueType="num">
                                      <p:cBhvr>
                                        <p:cTn id="14" dur="1000" fill="hold"/>
                                        <p:tgtEl>
                                          <p:spTgt spid="186"/>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3" nodeType="clickEffect">
                                  <p:stCondLst>
                                    <p:cond delay="0"/>
                                  </p:stCondLst>
                                  <p:iterate>
                                    <p:tmAbs val="0"/>
                                  </p:iterate>
                                  <p:childTnLst>
                                    <p:set>
                                      <p:cBhvr>
                                        <p:cTn id="18" fill="hold"/>
                                        <p:tgtEl>
                                          <p:spTgt spid="187"/>
                                        </p:tgtEl>
                                        <p:attrNameLst>
                                          <p:attrName>style.visibility</p:attrName>
                                        </p:attrNameLst>
                                      </p:cBhvr>
                                      <p:to>
                                        <p:strVal val="visible"/>
                                      </p:to>
                                    </p:set>
                                    <p:anim calcmode="lin" valueType="num">
                                      <p:cBhvr>
                                        <p:cTn id="19" dur="1000" fill="hold"/>
                                        <p:tgtEl>
                                          <p:spTgt spid="187"/>
                                        </p:tgtEl>
                                        <p:attrNameLst>
                                          <p:attrName>ppt_x</p:attrName>
                                        </p:attrNameLst>
                                      </p:cBhvr>
                                      <p:tavLst>
                                        <p:tav tm="0">
                                          <p:val>
                                            <p:strVal val="#ppt_x"/>
                                          </p:val>
                                        </p:tav>
                                        <p:tav tm="100000">
                                          <p:val>
                                            <p:strVal val="#ppt_x"/>
                                          </p:val>
                                        </p:tav>
                                      </p:tavLst>
                                    </p:anim>
                                    <p:anim calcmode="lin" valueType="num">
                                      <p:cBhvr>
                                        <p:cTn id="20" dur="1000" fill="hold"/>
                                        <p:tgtEl>
                                          <p:spTgt spid="18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 grpId="2" animBg="1" advAuto="0"/>
      <p:bldP spid="187" grpId="3" animBg="1" advAuto="0"/>
      <p:bldP spid="188" grpId="1"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D977"/>
            </a:gs>
            <a:gs pos="100000">
              <a:srgbClr val="FF6250"/>
            </a:gs>
          </a:gsLst>
          <a:lin ang="9480000" scaled="0"/>
        </a:gradFill>
        <a:effectLst/>
      </p:bgPr>
    </p:bg>
    <p:spTree>
      <p:nvGrpSpPr>
        <p:cNvPr id="1" name=""/>
        <p:cNvGrpSpPr/>
        <p:nvPr/>
      </p:nvGrpSpPr>
      <p:grpSpPr>
        <a:xfrm>
          <a:off x="0" y="0"/>
          <a:ext cx="0" cy="0"/>
          <a:chOff x="0" y="0"/>
          <a:chExt cx="0" cy="0"/>
        </a:xfrm>
      </p:grpSpPr>
      <p:sp>
        <p:nvSpPr>
          <p:cNvPr id="190" name="Why was the Olympics made?…"/>
          <p:cNvSpPr txBox="1">
            <a:spLocks noGrp="1"/>
          </p:cNvSpPr>
          <p:nvPr>
            <p:ph type="body" idx="1"/>
          </p:nvPr>
        </p:nvSpPr>
        <p:spPr>
          <a:xfrm>
            <a:off x="542749" y="2210894"/>
            <a:ext cx="22824116" cy="7696201"/>
          </a:xfrm>
          <a:prstGeom prst="rect">
            <a:avLst/>
          </a:prstGeom>
        </p:spPr>
        <p:txBody>
          <a:bodyPr spcCol="1141205"/>
          <a:lstStyle/>
          <a:p>
            <a:pPr marL="629738" indent="-629738" defTabSz="734694">
              <a:spcBef>
                <a:spcPts val="3200"/>
              </a:spcBef>
              <a:buClr>
                <a:srgbClr val="000000"/>
              </a:buClr>
              <a:buSzPct val="45000"/>
              <a:buBlip>
                <a:blip r:embed="rId2"/>
              </a:buBlip>
              <a:defRPr sz="5785" spc="-57"/>
            </a:pPr>
            <a:r>
              <a:t>Why was the Olympics made?</a:t>
            </a:r>
          </a:p>
          <a:p>
            <a:pPr marL="629738" indent="-629738" defTabSz="734694">
              <a:spcBef>
                <a:spcPts val="3200"/>
              </a:spcBef>
              <a:buClr>
                <a:srgbClr val="000000"/>
              </a:buClr>
              <a:buSzPct val="45000"/>
              <a:buBlip>
                <a:blip r:embed="rId2"/>
              </a:buBlip>
              <a:defRPr sz="5785" spc="-57"/>
            </a:pPr>
            <a:r>
              <a:t>It was held  in the honour of the most important  Greek god, Zeus.</a:t>
            </a:r>
          </a:p>
          <a:p>
            <a:pPr marL="629738" indent="-629738" defTabSz="734694">
              <a:spcBef>
                <a:spcPts val="3200"/>
              </a:spcBef>
              <a:buClr>
                <a:srgbClr val="000000"/>
              </a:buClr>
              <a:buSzPct val="45000"/>
              <a:buBlip>
                <a:blip r:embed="rId2"/>
              </a:buBlip>
              <a:defRPr sz="5785" spc="-57"/>
            </a:pPr>
            <a:r>
              <a:t>Although Zeus’  temple was at the top of a mountain, the Olympics was held in Olympia.</a:t>
            </a:r>
          </a:p>
          <a:p>
            <a:pPr marL="629738" indent="-629738" defTabSz="734694">
              <a:spcBef>
                <a:spcPts val="3200"/>
              </a:spcBef>
              <a:buClr>
                <a:srgbClr val="000000"/>
              </a:buClr>
              <a:buSzPct val="45000"/>
              <a:buBlip>
                <a:blip r:embed="rId2"/>
              </a:buBlip>
              <a:defRPr sz="5785" spc="-57"/>
            </a:pPr>
            <a:endParaRPr/>
          </a:p>
          <a:p>
            <a:pPr marL="629738" indent="-629738" defTabSz="734694">
              <a:spcBef>
                <a:spcPts val="3200"/>
              </a:spcBef>
              <a:buClr>
                <a:srgbClr val="000000"/>
              </a:buClr>
              <a:buSzPct val="45000"/>
              <a:buBlip>
                <a:blip r:embed="rId2"/>
              </a:buBlip>
              <a:defRPr sz="5785" spc="-57"/>
            </a:pPr>
            <a:r>
              <a:t>Who will attend?</a:t>
            </a:r>
          </a:p>
          <a:p>
            <a:pPr marL="629738" indent="-629738" defTabSz="734694">
              <a:spcBef>
                <a:spcPts val="3200"/>
              </a:spcBef>
              <a:buClr>
                <a:srgbClr val="000000"/>
              </a:buClr>
              <a:buSzPct val="45000"/>
              <a:buBlip>
                <a:blip r:embed="rId2"/>
              </a:buBlip>
              <a:defRPr sz="5785" spc="-57"/>
            </a:pPr>
            <a:r>
              <a:t>Only boys, men and unmarried  women were allowed to attend the games.</a:t>
            </a:r>
          </a:p>
          <a:p>
            <a:pPr marL="629738" indent="-629738" defTabSz="734694">
              <a:spcBef>
                <a:spcPts val="3200"/>
              </a:spcBef>
              <a:buClr>
                <a:srgbClr val="000000"/>
              </a:buClr>
              <a:buSzPct val="45000"/>
              <a:buBlip>
                <a:blip r:embed="rId2"/>
              </a:buBlip>
              <a:defRPr sz="5785" spc="-57"/>
            </a:pPr>
            <a:r>
              <a:t>Once, a married woman wanted to see her son take part so she disguised herself as a man.</a:t>
            </a:r>
          </a:p>
        </p:txBody>
      </p:sp>
    </p:spTree>
  </p:cSld>
  <p:clrMapOvr>
    <a:masterClrMapping/>
  </p:clrMapOvr>
  <mc:AlternateContent xmlns:mc="http://schemas.openxmlformats.org/markup-compatibility/2006" xmlns:p14="http://schemas.microsoft.com/office/powerpoint/2010/main">
    <mc:Choice Requires="p14">
      <p:transition spd="slow" p14:dur="2250">
        <p14:flip dir="r"/>
      </p:transition>
    </mc:Choice>
    <mc:Fallback xmlns:a14="http://schemas.microsoft.com/office/drawing/2010/main" xmlns:m="http://schemas.openxmlformats.org/officeDocument/2006/math"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1" fill="hold" grpId="1" nodeType="clickEffect">
                                  <p:stCondLst>
                                    <p:cond delay="0"/>
                                  </p:stCondLst>
                                  <p:iterate>
                                    <p:tmAbs val="0"/>
                                  </p:iterate>
                                  <p:childTnLst>
                                    <p:set>
                                      <p:cBhvr>
                                        <p:cTn id="6" fill="hold"/>
                                        <p:tgtEl>
                                          <p:spTgt spid="190"/>
                                        </p:tgtEl>
                                        <p:attrNameLst>
                                          <p:attrName>style.visibility</p:attrName>
                                        </p:attrNameLst>
                                      </p:cBhvr>
                                      <p:to>
                                        <p:strVal val="visible"/>
                                      </p:to>
                                    </p:set>
                                    <p:anim calcmode="lin" valueType="num">
                                      <p:cBhvr>
                                        <p:cTn id="7" dur="1000" fill="hold"/>
                                        <p:tgtEl>
                                          <p:spTgt spid="190"/>
                                        </p:tgtEl>
                                        <p:attrNameLst>
                                          <p:attrName>ppt_x</p:attrName>
                                        </p:attrNameLst>
                                      </p:cBhvr>
                                      <p:tavLst>
                                        <p:tav tm="0">
                                          <p:val>
                                            <p:strVal val="#ppt_x"/>
                                          </p:val>
                                        </p:tav>
                                        <p:tav tm="100000">
                                          <p:val>
                                            <p:strVal val="#ppt_x"/>
                                          </p:val>
                                        </p:tav>
                                      </p:tavLst>
                                    </p:anim>
                                    <p:anim calcmode="lin" valueType="num">
                                      <p:cBhvr>
                                        <p:cTn id="8" dur="1000" fill="hold"/>
                                        <p:tgtEl>
                                          <p:spTgt spid="19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 grpId="1"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D977"/>
            </a:gs>
            <a:gs pos="100000">
              <a:srgbClr val="FF6250"/>
            </a:gs>
          </a:gsLst>
          <a:lin ang="9480000" scaled="0"/>
        </a:gradFill>
        <a:effectLst/>
      </p:bgPr>
    </p:bg>
    <p:spTree>
      <p:nvGrpSpPr>
        <p:cNvPr id="1" name=""/>
        <p:cNvGrpSpPr/>
        <p:nvPr/>
      </p:nvGrpSpPr>
      <p:grpSpPr>
        <a:xfrm>
          <a:off x="0" y="0"/>
          <a:ext cx="0" cy="0"/>
          <a:chOff x="0" y="0"/>
          <a:chExt cx="0" cy="0"/>
        </a:xfrm>
      </p:grpSpPr>
      <p:sp>
        <p:nvSpPr>
          <p:cNvPr id="192" name="By Maya 4/5/2020"/>
          <p:cNvSpPr txBox="1">
            <a:spLocks noGrp="1"/>
          </p:cNvSpPr>
          <p:nvPr>
            <p:ph type="body" idx="13"/>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lvl1pPr>
              <a:defRPr>
                <a:solidFill>
                  <a:srgbClr val="791A3D"/>
                </a:solidFill>
              </a:defRPr>
            </a:lvl1pPr>
          </a:lstStyle>
          <a:p>
            <a:r>
              <a:t>By Maya 4/5/2020</a:t>
            </a:r>
          </a:p>
        </p:txBody>
      </p:sp>
      <p:sp>
        <p:nvSpPr>
          <p:cNvPr id="193" name="It all started around 2700 years ago in 776 BC .…"/>
          <p:cNvSpPr txBox="1">
            <a:spLocks noGrp="1"/>
          </p:cNvSpPr>
          <p:nvPr>
            <p:ph type="body" idx="1"/>
          </p:nvPr>
        </p:nvSpPr>
        <p:spPr>
          <a:xfrm>
            <a:off x="857250" y="3777845"/>
            <a:ext cx="21812250" cy="7220760"/>
          </a:xfrm>
          <a:prstGeom prst="rect">
            <a:avLst/>
          </a:prstGeom>
        </p:spPr>
        <p:txBody>
          <a:bodyPr/>
          <a:lstStyle/>
          <a:p>
            <a:pPr marL="707571" indent="-707571">
              <a:buClr>
                <a:srgbClr val="000000"/>
              </a:buClr>
              <a:buSzPct val="45000"/>
              <a:buBlip>
                <a:blip r:embed="rId2"/>
              </a:buBlip>
              <a:defRPr sz="6500" spc="-65"/>
            </a:pPr>
            <a:r>
              <a:t>It all started around 2700 years ago in 776 BC .</a:t>
            </a:r>
          </a:p>
          <a:p>
            <a:pPr marL="707571" indent="-707571">
              <a:buClr>
                <a:srgbClr val="000000"/>
              </a:buClr>
              <a:buSzPct val="45000"/>
              <a:buBlip>
                <a:blip r:embed="rId2"/>
              </a:buBlip>
              <a:defRPr sz="6500" spc="-65"/>
            </a:pPr>
            <a:r>
              <a:t>It is held every 4  years.</a:t>
            </a:r>
          </a:p>
          <a:p>
            <a:pPr marL="707571" indent="-707571">
              <a:buClr>
                <a:srgbClr val="000000"/>
              </a:buClr>
              <a:buSzPct val="45000"/>
              <a:buBlip>
                <a:blip r:embed="rId2"/>
              </a:buBlip>
              <a:defRPr sz="6500" spc="-65"/>
            </a:pPr>
            <a:r>
              <a:t>It was the biggest sporting event of the ancient calendar.</a:t>
            </a:r>
          </a:p>
        </p:txBody>
      </p:sp>
      <p:sp>
        <p:nvSpPr>
          <p:cNvPr id="194" name="Time"/>
          <p:cNvSpPr txBox="1">
            <a:spLocks noGrp="1"/>
          </p:cNvSpPr>
          <p:nvPr>
            <p:ph type="title"/>
          </p:nvPr>
        </p:nvSpPr>
        <p:spPr>
          <a:prstGeom prst="rect">
            <a:avLst/>
          </a:prstGeom>
        </p:spPr>
        <p:txBody>
          <a:bodyPr/>
          <a:lstStyle>
            <a:lvl1pPr>
              <a:defRPr>
                <a:solidFill>
                  <a:srgbClr val="791A3D"/>
                </a:solidFill>
              </a:defRPr>
            </a:lvl1pPr>
          </a:lstStyle>
          <a:p>
            <a:r>
              <a:t>Time</a:t>
            </a:r>
          </a:p>
        </p:txBody>
      </p:sp>
    </p:spTree>
  </p:cSld>
  <p:clrMapOvr>
    <a:masterClrMapping/>
  </p:clrMapOvr>
  <mc:AlternateContent xmlns:mc="http://schemas.openxmlformats.org/markup-compatibility/2006" xmlns:p14="http://schemas.microsoft.com/office/powerpoint/2010/main">
    <mc:Choice Requires="p14">
      <p:transition spd="slow" p14:dur="2250">
        <p14:flip dir="r"/>
      </p:transition>
    </mc:Choice>
    <mc:Fallback xmlns:a14="http://schemas.microsoft.com/office/drawing/2010/main" xmlns:m="http://schemas.openxmlformats.org/officeDocument/2006/math"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1" fill="hold" grpId="1" nodeType="clickEffect">
                                  <p:stCondLst>
                                    <p:cond delay="0"/>
                                  </p:stCondLst>
                                  <p:iterate>
                                    <p:tmAbs val="0"/>
                                  </p:iterate>
                                  <p:childTnLst>
                                    <p:set>
                                      <p:cBhvr>
                                        <p:cTn id="6" fill="hold"/>
                                        <p:tgtEl>
                                          <p:spTgt spid="194"/>
                                        </p:tgtEl>
                                        <p:attrNameLst>
                                          <p:attrName>style.visibility</p:attrName>
                                        </p:attrNameLst>
                                      </p:cBhvr>
                                      <p:to>
                                        <p:strVal val="visible"/>
                                      </p:to>
                                    </p:set>
                                    <p:anim calcmode="lin" valueType="num">
                                      <p:cBhvr>
                                        <p:cTn id="7" dur="1000" fill="hold"/>
                                        <p:tgtEl>
                                          <p:spTgt spid="194"/>
                                        </p:tgtEl>
                                        <p:attrNameLst>
                                          <p:attrName>ppt_x</p:attrName>
                                        </p:attrNameLst>
                                      </p:cBhvr>
                                      <p:tavLst>
                                        <p:tav tm="0">
                                          <p:val>
                                            <p:strVal val="#ppt_x"/>
                                          </p:val>
                                        </p:tav>
                                        <p:tav tm="100000">
                                          <p:val>
                                            <p:strVal val="#ppt_x"/>
                                          </p:val>
                                        </p:tav>
                                      </p:tavLst>
                                    </p:anim>
                                    <p:anim calcmode="lin" valueType="num">
                                      <p:cBhvr>
                                        <p:cTn id="8" dur="1000" fill="hold"/>
                                        <p:tgtEl>
                                          <p:spTgt spid="19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2" nodeType="clickEffect">
                                  <p:stCondLst>
                                    <p:cond delay="0"/>
                                  </p:stCondLst>
                                  <p:iterate>
                                    <p:tmAbs val="0"/>
                                  </p:iterate>
                                  <p:childTnLst>
                                    <p:set>
                                      <p:cBhvr>
                                        <p:cTn id="12" fill="hold"/>
                                        <p:tgtEl>
                                          <p:spTgt spid="193"/>
                                        </p:tgtEl>
                                        <p:attrNameLst>
                                          <p:attrName>style.visibility</p:attrName>
                                        </p:attrNameLst>
                                      </p:cBhvr>
                                      <p:to>
                                        <p:strVal val="visible"/>
                                      </p:to>
                                    </p:set>
                                    <p:anim calcmode="lin" valueType="num">
                                      <p:cBhvr>
                                        <p:cTn id="13" dur="1000" fill="hold"/>
                                        <p:tgtEl>
                                          <p:spTgt spid="193"/>
                                        </p:tgtEl>
                                        <p:attrNameLst>
                                          <p:attrName>ppt_x</p:attrName>
                                        </p:attrNameLst>
                                      </p:cBhvr>
                                      <p:tavLst>
                                        <p:tav tm="0">
                                          <p:val>
                                            <p:strVal val="#ppt_x"/>
                                          </p:val>
                                        </p:tav>
                                        <p:tav tm="100000">
                                          <p:val>
                                            <p:strVal val="#ppt_x"/>
                                          </p:val>
                                        </p:tav>
                                      </p:tavLst>
                                    </p:anim>
                                    <p:anim calcmode="lin" valueType="num">
                                      <p:cBhvr>
                                        <p:cTn id="14" dur="1000" fill="hold"/>
                                        <p:tgtEl>
                                          <p:spTgt spid="193"/>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3" nodeType="clickEffect">
                                  <p:stCondLst>
                                    <p:cond delay="0"/>
                                  </p:stCondLst>
                                  <p:iterate>
                                    <p:tmAbs val="0"/>
                                  </p:iterate>
                                  <p:childTnLst>
                                    <p:set>
                                      <p:cBhvr>
                                        <p:cTn id="18" fill="hold"/>
                                        <p:tgtEl>
                                          <p:spTgt spid="192"/>
                                        </p:tgtEl>
                                        <p:attrNameLst>
                                          <p:attrName>style.visibility</p:attrName>
                                        </p:attrNameLst>
                                      </p:cBhvr>
                                      <p:to>
                                        <p:strVal val="visible"/>
                                      </p:to>
                                    </p:set>
                                    <p:anim calcmode="lin" valueType="num">
                                      <p:cBhvr>
                                        <p:cTn id="19" dur="1000" fill="hold"/>
                                        <p:tgtEl>
                                          <p:spTgt spid="192"/>
                                        </p:tgtEl>
                                        <p:attrNameLst>
                                          <p:attrName>ppt_x</p:attrName>
                                        </p:attrNameLst>
                                      </p:cBhvr>
                                      <p:tavLst>
                                        <p:tav tm="0">
                                          <p:val>
                                            <p:strVal val="#ppt_x"/>
                                          </p:val>
                                        </p:tav>
                                        <p:tav tm="100000">
                                          <p:val>
                                            <p:strVal val="#ppt_x"/>
                                          </p:val>
                                        </p:tav>
                                      </p:tavLst>
                                    </p:anim>
                                    <p:anim calcmode="lin" valueType="num">
                                      <p:cBhvr>
                                        <p:cTn id="20" dur="1000" fill="hold"/>
                                        <p:tgtEl>
                                          <p:spTgt spid="19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 grpId="3" animBg="1" advAuto="0"/>
      <p:bldP spid="193" grpId="2" animBg="1" advAuto="0"/>
      <p:bldP spid="194" grpId="1" animBg="1"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 name="393C3A7C-7BBB-4B11-89A9-C0B65E33FA45-L0-001.jpeg" descr="393C3A7C-7BBB-4B11-89A9-C0B65E33FA45-L0-001.jpeg"/>
          <p:cNvPicPr>
            <a:picLocks noGrp="1" noChangeAspect="1"/>
          </p:cNvPicPr>
          <p:nvPr>
            <p:ph type="pic" idx="13"/>
          </p:nvPr>
        </p:nvPicPr>
        <p:blipFill>
          <a:blip r:embed="rId2">
            <a:extLst/>
          </a:blip>
          <a:srcRect l="12347" r="12347"/>
          <a:stretch>
            <a:fillRect/>
          </a:stretch>
        </p:blipFill>
        <p:spPr>
          <a:xfrm>
            <a:off x="0" y="0"/>
            <a:ext cx="24384000" cy="137160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250">
        <p14:flip dir="r"/>
      </p:transition>
    </mc:Choice>
    <mc:Fallback xmlns:a14="http://schemas.microsoft.com/office/drawing/2010/main" xmlns:m="http://schemas.openxmlformats.org/officeDocument/2006/math" xmlns="">
      <p:transition spd="slow">
        <p:fade/>
      </p:transition>
    </mc:Fallback>
  </mc:AlternateContent>
</p:sld>
</file>

<file path=ppt/theme/theme1.xml><?xml version="1.0" encoding="utf-8"?>
<a:theme xmlns:a="http://schemas.openxmlformats.org/drawingml/2006/main" name="28_Academy">
  <a:themeElements>
    <a:clrScheme name="28_Academy">
      <a:dk1>
        <a:srgbClr val="000000"/>
      </a:dk1>
      <a:lt1>
        <a:srgbClr val="000034"/>
      </a:lt1>
      <a:dk2>
        <a:srgbClr val="555952"/>
      </a:dk2>
      <a:lt2>
        <a:srgbClr val="D6DCCF"/>
      </a:lt2>
      <a:accent1>
        <a:srgbClr val="3B39E4"/>
      </a:accent1>
      <a:accent2>
        <a:srgbClr val="51C1FD"/>
      </a:accent2>
      <a:accent3>
        <a:srgbClr val="5EF7D2"/>
      </a:accent3>
      <a:accent4>
        <a:srgbClr val="BFF823"/>
      </a:accent4>
      <a:accent5>
        <a:srgbClr val="FFA728"/>
      </a:accent5>
      <a:accent6>
        <a:srgbClr val="FF5F52"/>
      </a:accent6>
      <a:hlink>
        <a:srgbClr val="0000FF"/>
      </a:hlink>
      <a:folHlink>
        <a:srgbClr val="FF00FF"/>
      </a:folHlink>
    </a:clrScheme>
    <a:fontScheme name="28_Academy">
      <a:majorFont>
        <a:latin typeface="Founders Grotesk Semibold"/>
        <a:ea typeface="Founders Grotesk Semibold"/>
        <a:cs typeface="Founders Grotesk Semibold"/>
      </a:majorFont>
      <a:minorFont>
        <a:latin typeface="Founders Grotesk Semibold"/>
        <a:ea typeface="Founders Grotesk Semibold"/>
        <a:cs typeface="Founders Grotesk Semibold"/>
      </a:minorFont>
    </a:fontScheme>
    <a:fmtScheme name="28_Academy">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hueOff val="-42304"/>
            <a:satOff val="23749"/>
            <a:lumOff val="-45745"/>
          </a:schemeClr>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600" b="1" i="0" u="none" strike="noStrike" cap="all" spc="156" normalizeH="0" baseline="0">
            <a:ln>
              <a:noFill/>
            </a:ln>
            <a:solidFill>
              <a:srgbClr val="FFFFFF"/>
            </a:solidFill>
            <a:effectLst/>
            <a:uFillTx/>
            <a:latin typeface="Founders Grotesk Condensed"/>
            <a:ea typeface="Founders Grotesk Condensed"/>
            <a:cs typeface="Founders Grotesk Condensed"/>
            <a:sym typeface="Founders Grotesk Condensed"/>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143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825500" rtl="0" fontAlgn="auto" latinLnBrk="0" hangingPunct="0">
          <a:lnSpc>
            <a:spcPct val="80000"/>
          </a:lnSpc>
          <a:spcBef>
            <a:spcPts val="3600"/>
          </a:spcBef>
          <a:spcAft>
            <a:spcPts val="0"/>
          </a:spcAft>
          <a:buClrTx/>
          <a:buSzTx/>
          <a:buFontTx/>
          <a:buNone/>
          <a:tabLst/>
          <a:defRPr kumimoji="0" sz="4200" b="0" i="1" u="none" strike="noStrike" cap="none" spc="-42" normalizeH="0" baseline="0">
            <a:ln>
              <a:noFill/>
            </a:ln>
            <a:solidFill>
              <a:srgbClr val="000000"/>
            </a:solidFill>
            <a:effectLst/>
            <a:uFillTx/>
            <a:latin typeface="Founders Grotesk Text"/>
            <a:ea typeface="Founders Grotesk Text"/>
            <a:cs typeface="Founders Grotesk Text"/>
            <a:sym typeface="Founders Grotesk Tex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8_Academy">
  <a:themeElements>
    <a:clrScheme name="28_Academy">
      <a:dk1>
        <a:srgbClr val="000000"/>
      </a:dk1>
      <a:lt1>
        <a:srgbClr val="FFFFFF"/>
      </a:lt1>
      <a:dk2>
        <a:srgbClr val="555952"/>
      </a:dk2>
      <a:lt2>
        <a:srgbClr val="D6DCCF"/>
      </a:lt2>
      <a:accent1>
        <a:srgbClr val="3B39E4"/>
      </a:accent1>
      <a:accent2>
        <a:srgbClr val="51C1FD"/>
      </a:accent2>
      <a:accent3>
        <a:srgbClr val="5EF7D2"/>
      </a:accent3>
      <a:accent4>
        <a:srgbClr val="BFF823"/>
      </a:accent4>
      <a:accent5>
        <a:srgbClr val="FFA728"/>
      </a:accent5>
      <a:accent6>
        <a:srgbClr val="FF5F52"/>
      </a:accent6>
      <a:hlink>
        <a:srgbClr val="0000FF"/>
      </a:hlink>
      <a:folHlink>
        <a:srgbClr val="FF00FF"/>
      </a:folHlink>
    </a:clrScheme>
    <a:fontScheme name="28_Academy">
      <a:majorFont>
        <a:latin typeface="Founders Grotesk Semibold"/>
        <a:ea typeface="Founders Grotesk Semibold"/>
        <a:cs typeface="Founders Grotesk Semibold"/>
      </a:majorFont>
      <a:minorFont>
        <a:latin typeface="Founders Grotesk Semibold"/>
        <a:ea typeface="Founders Grotesk Semibold"/>
        <a:cs typeface="Founders Grotesk Semibold"/>
      </a:minorFont>
    </a:fontScheme>
    <a:fmtScheme name="28_Academy">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hueOff val="-42304"/>
            <a:satOff val="23749"/>
            <a:lumOff val="-45745"/>
          </a:schemeClr>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2600" b="1" i="0" u="none" strike="noStrike" cap="all" spc="156" normalizeH="0" baseline="0">
            <a:ln>
              <a:noFill/>
            </a:ln>
            <a:solidFill>
              <a:srgbClr val="FFFFFF"/>
            </a:solidFill>
            <a:effectLst/>
            <a:uFillTx/>
            <a:latin typeface="Founders Grotesk Condensed"/>
            <a:ea typeface="Founders Grotesk Condensed"/>
            <a:cs typeface="Founders Grotesk Condensed"/>
            <a:sym typeface="Founders Grotesk Condensed"/>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143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825500" rtl="0" fontAlgn="auto" latinLnBrk="0" hangingPunct="0">
          <a:lnSpc>
            <a:spcPct val="80000"/>
          </a:lnSpc>
          <a:spcBef>
            <a:spcPts val="3600"/>
          </a:spcBef>
          <a:spcAft>
            <a:spcPts val="0"/>
          </a:spcAft>
          <a:buClrTx/>
          <a:buSzTx/>
          <a:buFontTx/>
          <a:buNone/>
          <a:tabLst/>
          <a:defRPr kumimoji="0" sz="4200" b="0" i="1" u="none" strike="noStrike" cap="none" spc="-42" normalizeH="0" baseline="0">
            <a:ln>
              <a:noFill/>
            </a:ln>
            <a:solidFill>
              <a:srgbClr val="000000"/>
            </a:solidFill>
            <a:effectLst/>
            <a:uFillTx/>
            <a:latin typeface="Founders Grotesk Text"/>
            <a:ea typeface="Founders Grotesk Text"/>
            <a:cs typeface="Founders Grotesk Text"/>
            <a:sym typeface="Founders Grotesk Tex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223</Words>
  <Application>Microsoft Office PowerPoint</Application>
  <PresentationFormat>Custom</PresentationFormat>
  <Paragraphs>20</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Founders Grotesk</vt:lpstr>
      <vt:lpstr>Founders Grotesk Condensed</vt:lpstr>
      <vt:lpstr>Founders Grotesk Light</vt:lpstr>
      <vt:lpstr>Founders Grotesk Semibold</vt:lpstr>
      <vt:lpstr>Founders Grotesk Text</vt:lpstr>
      <vt:lpstr>Helvetica Neue</vt:lpstr>
      <vt:lpstr>28_Academy</vt:lpstr>
      <vt:lpstr>The Greek Olympics </vt:lpstr>
      <vt:lpstr>The Olympics</vt:lpstr>
      <vt:lpstr>The games</vt:lpstr>
      <vt:lpstr>PowerPoint Presentation</vt:lpstr>
      <vt:lpstr>PowerPoint Presentation</vt:lpstr>
      <vt:lpstr>Time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Greek Olympics </dc:title>
  <dc:creator>Merdon Junior School</dc:creator>
  <cp:lastModifiedBy>Merdon Junior School</cp:lastModifiedBy>
  <cp:revision>1</cp:revision>
  <dcterms:modified xsi:type="dcterms:W3CDTF">2020-05-10T10:53:07Z</dcterms:modified>
</cp:coreProperties>
</file>