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70" r:id="rId2"/>
    <p:sldId id="274" r:id="rId3"/>
    <p:sldId id="276" r:id="rId4"/>
    <p:sldId id="281" r:id="rId5"/>
    <p:sldId id="279" r:id="rId6"/>
    <p:sldId id="28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2319" autoAdjust="0"/>
  </p:normalViewPr>
  <p:slideViewPr>
    <p:cSldViewPr>
      <p:cViewPr varScale="1">
        <p:scale>
          <a:sx n="73" d="100"/>
          <a:sy n="73" d="100"/>
        </p:scale>
        <p:origin x="129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9F829D-9F7D-4E39-B46E-2A0A615915C2}" type="datetimeFigureOut">
              <a:rPr lang="en-GB" smtClean="0"/>
              <a:pPr/>
              <a:t>20/04/2020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D17D2C-F51E-4CD3-9BC0-071A685F0A8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2303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D17D2C-F51E-4CD3-9BC0-071A685F0A8C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D17D2C-F51E-4CD3-9BC0-071A685F0A8C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Plastic clocks, clamp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D17D2C-F51E-4CD3-9BC0-071A685F0A8C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Plastic clocks, clamp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D17D2C-F51E-4CD3-9BC0-071A685F0A8C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B8FBA-14F5-45C1-A8B6-750FEDB8DB67}" type="datetimeFigureOut">
              <a:rPr lang="en-GB" smtClean="0"/>
              <a:pPr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46C85-0930-45E9-BE40-122554DC8B4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2830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B8FBA-14F5-45C1-A8B6-750FEDB8DB67}" type="datetimeFigureOut">
              <a:rPr lang="en-GB" smtClean="0"/>
              <a:pPr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46C85-0930-45E9-BE40-122554DC8B4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577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B8FBA-14F5-45C1-A8B6-750FEDB8DB67}" type="datetimeFigureOut">
              <a:rPr lang="en-GB" smtClean="0"/>
              <a:pPr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46C85-0930-45E9-BE40-122554DC8B4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792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B8FBA-14F5-45C1-A8B6-750FEDB8DB67}" type="datetimeFigureOut">
              <a:rPr lang="en-GB" smtClean="0"/>
              <a:pPr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46C85-0930-45E9-BE40-122554DC8B4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866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B8FBA-14F5-45C1-A8B6-750FEDB8DB67}" type="datetimeFigureOut">
              <a:rPr lang="en-GB" smtClean="0"/>
              <a:pPr/>
              <a:t>20/04/2020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46C85-0930-45E9-BE40-122554DC8B4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766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B8FBA-14F5-45C1-A8B6-750FEDB8DB67}" type="datetimeFigureOut">
              <a:rPr lang="en-GB" smtClean="0"/>
              <a:pPr/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46C85-0930-45E9-BE40-122554DC8B4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758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B8FBA-14F5-45C1-A8B6-750FEDB8DB67}" type="datetimeFigureOut">
              <a:rPr lang="en-GB" smtClean="0"/>
              <a:pPr/>
              <a:t>20/04/2020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46C85-0930-45E9-BE40-122554DC8B4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30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B8FBA-14F5-45C1-A8B6-750FEDB8DB67}" type="datetimeFigureOut">
              <a:rPr lang="en-GB" smtClean="0"/>
              <a:pPr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46C85-0930-45E9-BE40-122554DC8B4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302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B8FBA-14F5-45C1-A8B6-750FEDB8DB67}" type="datetimeFigureOut">
              <a:rPr lang="en-GB" smtClean="0"/>
              <a:pPr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46C85-0930-45E9-BE40-122554DC8B4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579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B8FBA-14F5-45C1-A8B6-750FEDB8DB67}" type="datetimeFigureOut">
              <a:rPr lang="en-GB" smtClean="0"/>
              <a:pPr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46C85-0930-45E9-BE40-122554DC8B4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657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B8FBA-14F5-45C1-A8B6-750FEDB8DB67}" type="datetimeFigureOut">
              <a:rPr lang="en-GB" smtClean="0"/>
              <a:pPr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46C85-0930-45E9-BE40-122554DC8B4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505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4B8FBA-14F5-45C1-A8B6-750FEDB8DB67}" type="datetimeFigureOut">
              <a:rPr lang="en-GB" smtClean="0"/>
              <a:pPr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46C85-0930-45E9-BE40-122554DC8B4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1787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/>
          </a:bodyPr>
          <a:lstStyle/>
          <a:p>
            <a:pPr algn="l"/>
            <a:endParaRPr lang="en-GB" sz="4000" dirty="0">
              <a:solidFill>
                <a:srgbClr val="00B050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/>
        </p:nvSpPr>
        <p:spPr bwMode="auto">
          <a:xfrm>
            <a:off x="504825" y="2060575"/>
            <a:ext cx="8134350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75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sz="4000" b="1" dirty="0" smtClean="0">
                <a:latin typeface="Century Gothic" pitchFamily="34" charset="0"/>
              </a:rPr>
              <a:t>Today we are going to </a:t>
            </a:r>
            <a:r>
              <a:rPr lang="en-GB" sz="4000" b="1" dirty="0" smtClean="0">
                <a:latin typeface="Century Gothic" pitchFamily="34" charset="0"/>
              </a:rPr>
              <a:t>learn about air </a:t>
            </a:r>
            <a:r>
              <a:rPr lang="en-GB" sz="4000" b="1" dirty="0" smtClean="0">
                <a:latin typeface="Century Gothic" pitchFamily="34" charset="0"/>
              </a:rPr>
              <a:t>resistance.</a:t>
            </a:r>
            <a:br>
              <a:rPr lang="en-GB" sz="4000" b="1" dirty="0" smtClean="0">
                <a:latin typeface="Century Gothic" pitchFamily="34" charset="0"/>
              </a:rPr>
            </a:br>
            <a:r>
              <a:rPr lang="en-GB" sz="4000" b="1" dirty="0" smtClean="0">
                <a:latin typeface="Century Gothic" pitchFamily="34" charset="0"/>
              </a:rPr>
              <a:t/>
            </a:r>
            <a:br>
              <a:rPr lang="en-GB" sz="4000" b="1" dirty="0" smtClean="0">
                <a:latin typeface="Century Gothic" pitchFamily="34" charset="0"/>
              </a:rPr>
            </a:br>
            <a:endParaRPr lang="en-GB" sz="4000" b="1" dirty="0" smtClean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9806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arachutis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760" y="2276872"/>
            <a:ext cx="3600400" cy="3987540"/>
          </a:xfrm>
          <a:prstGeom prst="rect">
            <a:avLst/>
          </a:prstGeom>
        </p:spPr>
      </p:pic>
      <p:sp>
        <p:nvSpPr>
          <p:cNvPr id="7" name="Down Arrow 6"/>
          <p:cNvSpPr/>
          <p:nvPr/>
        </p:nvSpPr>
        <p:spPr>
          <a:xfrm>
            <a:off x="4644008" y="980728"/>
            <a:ext cx="936104" cy="1512168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Down Arrow 7"/>
          <p:cNvSpPr/>
          <p:nvPr/>
        </p:nvSpPr>
        <p:spPr>
          <a:xfrm rot="10800000">
            <a:off x="4716016" y="4797152"/>
            <a:ext cx="936104" cy="1512168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5436096" y="1052736"/>
            <a:ext cx="2376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/>
              <a:t>Gravity</a:t>
            </a:r>
            <a:endParaRPr lang="en-GB" sz="4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5580112" y="4941168"/>
            <a:ext cx="30963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/>
              <a:t>Air resistance</a:t>
            </a:r>
            <a:endParaRPr lang="en-GB" sz="4800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791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sz="4000" dirty="0" smtClean="0">
                <a:solidFill>
                  <a:srgbClr val="00B050"/>
                </a:solidFill>
              </a:rPr>
              <a:t>Which cyclist will be quicker?  Why?</a:t>
            </a:r>
            <a:endParaRPr lang="en-GB" sz="4000" dirty="0">
              <a:solidFill>
                <a:srgbClr val="00B050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788024" y="1556792"/>
            <a:ext cx="397078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en-GB" dirty="0"/>
          </a:p>
        </p:txBody>
      </p:sp>
      <p:pic>
        <p:nvPicPr>
          <p:cNvPr id="8" name="Picture 7" descr="bike high handle bar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2060848"/>
            <a:ext cx="3933126" cy="3456384"/>
          </a:xfrm>
          <a:prstGeom prst="rect">
            <a:avLst/>
          </a:prstGeom>
        </p:spPr>
      </p:pic>
      <p:pic>
        <p:nvPicPr>
          <p:cNvPr id="9" name="Picture 8" descr="bike low handle bar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2276872"/>
            <a:ext cx="4032448" cy="3274673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>
            <a:off x="3288432" y="2564904"/>
            <a:ext cx="1296144" cy="0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3288432" y="3140968"/>
            <a:ext cx="1296144" cy="0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3288432" y="4293096"/>
            <a:ext cx="1296144" cy="0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3288432" y="4581128"/>
            <a:ext cx="1296144" cy="0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3288432" y="4869160"/>
            <a:ext cx="1296144" cy="0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3288432" y="5157192"/>
            <a:ext cx="1296144" cy="0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>
            <a:off x="3288432" y="2852936"/>
            <a:ext cx="1296144" cy="0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3288432" y="3429000"/>
            <a:ext cx="1296144" cy="0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3288432" y="3717032"/>
            <a:ext cx="1296144" cy="0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>
            <a:off x="3288432" y="4005064"/>
            <a:ext cx="1296144" cy="0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>
            <a:off x="7524328" y="4293096"/>
            <a:ext cx="1296144" cy="0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H="1">
            <a:off x="7524328" y="4581128"/>
            <a:ext cx="1296144" cy="0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>
            <a:off x="7524328" y="4869160"/>
            <a:ext cx="1296144" cy="0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H="1">
            <a:off x="7524328" y="5157192"/>
            <a:ext cx="1296144" cy="0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>
            <a:off x="7524328" y="3429000"/>
            <a:ext cx="1296144" cy="0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>
            <a:off x="7524328" y="3717032"/>
            <a:ext cx="1296144" cy="0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H="1">
            <a:off x="7524328" y="4005064"/>
            <a:ext cx="1296144" cy="0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9806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836712"/>
            <a:ext cx="806489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0070C0"/>
                </a:solidFill>
              </a:rPr>
              <a:t>You are going to investigate air resistance using parachutes.  </a:t>
            </a:r>
          </a:p>
          <a:p>
            <a:endParaRPr lang="en-GB" sz="2400" dirty="0">
              <a:solidFill>
                <a:srgbClr val="0070C0"/>
              </a:solidFill>
            </a:endParaRPr>
          </a:p>
          <a:p>
            <a:r>
              <a:rPr lang="en-GB" sz="2400" dirty="0" smtClean="0">
                <a:solidFill>
                  <a:srgbClr val="0070C0"/>
                </a:solidFill>
              </a:rPr>
              <a:t>You will need 3 carrier bags and something to put underneath the parachute – paperclip, peg, </a:t>
            </a:r>
            <a:r>
              <a:rPr lang="en-GB" sz="2400" dirty="0" err="1" smtClean="0">
                <a:solidFill>
                  <a:srgbClr val="0070C0"/>
                </a:solidFill>
              </a:rPr>
              <a:t>lego</a:t>
            </a:r>
            <a:r>
              <a:rPr lang="en-GB" sz="2400" dirty="0" smtClean="0">
                <a:solidFill>
                  <a:srgbClr val="0070C0"/>
                </a:solidFill>
              </a:rPr>
              <a:t> figure </a:t>
            </a:r>
            <a:r>
              <a:rPr lang="en-GB" sz="2400" dirty="0" err="1" smtClean="0">
                <a:solidFill>
                  <a:srgbClr val="0070C0"/>
                </a:solidFill>
              </a:rPr>
              <a:t>etc</a:t>
            </a:r>
            <a:r>
              <a:rPr lang="en-GB" sz="2400" dirty="0" smtClean="0">
                <a:solidFill>
                  <a:srgbClr val="0070C0"/>
                </a:solidFill>
              </a:rPr>
              <a:t>, and a way of timing your parachute (stopwatch or someone else counting).</a:t>
            </a:r>
          </a:p>
          <a:p>
            <a:endParaRPr lang="en-GB" sz="2400" dirty="0">
              <a:solidFill>
                <a:srgbClr val="0070C0"/>
              </a:solidFill>
            </a:endParaRPr>
          </a:p>
          <a:p>
            <a:r>
              <a:rPr lang="en-GB" sz="2400" dirty="0" smtClean="0">
                <a:solidFill>
                  <a:srgbClr val="0070C0"/>
                </a:solidFill>
              </a:rPr>
              <a:t>Our investigation is whether the size of the parachute changes the amount of time it takes to fall to the ground.</a:t>
            </a:r>
          </a:p>
          <a:p>
            <a:endParaRPr lang="en-GB" sz="2400" dirty="0">
              <a:solidFill>
                <a:srgbClr val="0070C0"/>
              </a:solidFill>
            </a:endParaRPr>
          </a:p>
          <a:p>
            <a:r>
              <a:rPr lang="en-GB" sz="2400" dirty="0" smtClean="0">
                <a:solidFill>
                  <a:srgbClr val="0070C0"/>
                </a:solidFill>
              </a:rPr>
              <a:t>The only change is the size of the parachute, everything else MUST remain the same, otherwise your test will not be fair!</a:t>
            </a:r>
          </a:p>
          <a:p>
            <a:endParaRPr lang="en-GB" sz="2400" dirty="0">
              <a:solidFill>
                <a:srgbClr val="0070C0"/>
              </a:solidFill>
            </a:endParaRPr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34492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GB" sz="4000" dirty="0" smtClean="0">
                <a:solidFill>
                  <a:srgbClr val="00B050"/>
                </a:solidFill>
              </a:rPr>
              <a:t>You need to cut the three bags to give different size parachutes.</a:t>
            </a:r>
            <a:endParaRPr lang="en-GB" sz="4000" dirty="0">
              <a:solidFill>
                <a:srgbClr val="00B050"/>
              </a:solidFill>
            </a:endParaRPr>
          </a:p>
        </p:txBody>
      </p:sp>
      <p:pic>
        <p:nvPicPr>
          <p:cNvPr id="5" name="Picture 4" descr="week 6 science parachute (3).JPG"/>
          <p:cNvPicPr>
            <a:picLocks noChangeAspect="1"/>
          </p:cNvPicPr>
          <p:nvPr/>
        </p:nvPicPr>
        <p:blipFill>
          <a:blip r:embed="rId3" cstate="print"/>
          <a:srcRect l="2837" r="3546" b="2128"/>
          <a:stretch>
            <a:fillRect/>
          </a:stretch>
        </p:blipFill>
        <p:spPr>
          <a:xfrm>
            <a:off x="6228184" y="1988840"/>
            <a:ext cx="2376264" cy="3312368"/>
          </a:xfrm>
          <a:prstGeom prst="rect">
            <a:avLst/>
          </a:prstGeom>
        </p:spPr>
      </p:pic>
      <p:pic>
        <p:nvPicPr>
          <p:cNvPr id="6" name="Picture 5" descr="week 6 science parachute (4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1988840"/>
            <a:ext cx="2538282" cy="3384376"/>
          </a:xfrm>
          <a:prstGeom prst="rect">
            <a:avLst/>
          </a:prstGeom>
        </p:spPr>
      </p:pic>
      <p:pic>
        <p:nvPicPr>
          <p:cNvPr id="7" name="Picture 6" descr="week 6 science parachute (5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47864" y="2060848"/>
            <a:ext cx="2538282" cy="3384376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 flipV="1">
            <a:off x="395536" y="2060848"/>
            <a:ext cx="0" cy="1800200"/>
          </a:xfrm>
          <a:prstGeom prst="straightConnector1">
            <a:avLst/>
          </a:prstGeom>
          <a:ln w="63500"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3275856" y="2060848"/>
            <a:ext cx="0" cy="1224136"/>
          </a:xfrm>
          <a:prstGeom prst="straightConnector1">
            <a:avLst/>
          </a:prstGeom>
          <a:ln w="63500"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6228184" y="2132856"/>
            <a:ext cx="0" cy="720080"/>
          </a:xfrm>
          <a:prstGeom prst="straightConnector1">
            <a:avLst/>
          </a:prstGeom>
          <a:ln w="63500"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9806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548680"/>
            <a:ext cx="842493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>
                <a:solidFill>
                  <a:srgbClr val="0070C0"/>
                </a:solidFill>
              </a:rPr>
              <a:t>LO: To investigate air resistance</a:t>
            </a:r>
          </a:p>
          <a:p>
            <a:endParaRPr lang="en-GB" sz="2800" dirty="0" smtClean="0">
              <a:solidFill>
                <a:srgbClr val="0070C0"/>
              </a:solidFill>
            </a:endParaRPr>
          </a:p>
          <a:p>
            <a:r>
              <a:rPr lang="en-GB" sz="2800" dirty="0" smtClean="0">
                <a:solidFill>
                  <a:srgbClr val="0070C0"/>
                </a:solidFill>
              </a:rPr>
              <a:t>Once you have made your parachutes you are ready to test them but before you start make a prediction – what do you think will happen?  Make sure you write this down – there is a sheet you can print from the website or write in your exercise book.</a:t>
            </a:r>
          </a:p>
          <a:p>
            <a:endParaRPr lang="en-GB" sz="2800" dirty="0">
              <a:solidFill>
                <a:srgbClr val="0070C0"/>
              </a:solidFill>
            </a:endParaRPr>
          </a:p>
          <a:p>
            <a:r>
              <a:rPr lang="en-GB" sz="2800" dirty="0" smtClean="0">
                <a:solidFill>
                  <a:srgbClr val="0070C0"/>
                </a:solidFill>
              </a:rPr>
              <a:t>Then test your parachutes, dropping each one up to three times, and record your results.  </a:t>
            </a:r>
          </a:p>
          <a:p>
            <a:endParaRPr lang="en-GB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168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2234</TotalTime>
  <Words>216</Words>
  <Application>Microsoft Office PowerPoint</Application>
  <PresentationFormat>On-screen Show (4:3)</PresentationFormat>
  <Paragraphs>27</Paragraphs>
  <Slides>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Century Gothic</vt:lpstr>
      <vt:lpstr>Office Theme</vt:lpstr>
      <vt:lpstr>PowerPoint Presentation</vt:lpstr>
      <vt:lpstr>PowerPoint Presentation</vt:lpstr>
      <vt:lpstr>Which cyclist will be quicker?  Why?</vt:lpstr>
      <vt:lpstr>PowerPoint Presentation</vt:lpstr>
      <vt:lpstr>You need to cut the three bags to give different size parachutes.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20th February To explore</dc:title>
  <dc:creator>Elizabeth Gammons</dc:creator>
  <cp:lastModifiedBy>Merdon Junior School</cp:lastModifiedBy>
  <cp:revision>88</cp:revision>
  <dcterms:created xsi:type="dcterms:W3CDTF">2012-02-20T07:53:03Z</dcterms:created>
  <dcterms:modified xsi:type="dcterms:W3CDTF">2020-04-20T14:26:17Z</dcterms:modified>
</cp:coreProperties>
</file>