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95" r:id="rId3"/>
    <p:sldId id="260" r:id="rId4"/>
    <p:sldId id="261" r:id="rId5"/>
    <p:sldId id="267" r:id="rId6"/>
    <p:sldId id="272" r:id="rId7"/>
    <p:sldId id="277" r:id="rId8"/>
    <p:sldId id="282" r:id="rId9"/>
    <p:sldId id="287" r:id="rId10"/>
    <p:sldId id="292" r:id="rId11"/>
    <p:sldId id="29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33BDA-A2FC-4635-B9CD-F707529F583C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C6BFC-50CD-4423-8756-AE5CD0047D8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Autofit/>
          </a:bodyPr>
          <a:lstStyle/>
          <a:p>
            <a:r>
              <a:rPr lang="en-GB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The Olympic and </a:t>
            </a:r>
            <a:r>
              <a:rPr lang="en-GB" sz="72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Paralympic</a:t>
            </a:r>
            <a:r>
              <a:rPr lang="en-GB" sz="7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Values</a:t>
            </a:r>
            <a:endParaRPr lang="en-GB" sz="7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sz="2800" dirty="0"/>
          </a:p>
        </p:txBody>
      </p:sp>
      <p:pic>
        <p:nvPicPr>
          <p:cNvPr id="6" name="Picture 2" descr="http://www.bbc.co.uk/london/content/images/2007/06/04/2012_logo_white_38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6546"/>
            <a:ext cx="1763688" cy="2061454"/>
          </a:xfrm>
          <a:prstGeom prst="rect">
            <a:avLst/>
          </a:prstGeom>
          <a:noFill/>
        </p:spPr>
      </p:pic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5276" y="4653136"/>
            <a:ext cx="1978724" cy="2204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The Olympic and </a:t>
            </a:r>
            <a:r>
              <a:rPr lang="en-GB" b="1" dirty="0" err="1" smtClean="0"/>
              <a:t>Paralympic</a:t>
            </a:r>
            <a:r>
              <a:rPr lang="en-GB" b="1" dirty="0" smtClean="0"/>
              <a:t> Values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dirty="0" smtClean="0"/>
              <a:t>It takes more than being a brilliant sports man </a:t>
            </a:r>
          </a:p>
          <a:p>
            <a:pPr>
              <a:buNone/>
            </a:pPr>
            <a:r>
              <a:rPr lang="en-GB" sz="2800" dirty="0" smtClean="0"/>
              <a:t>or woman to become an Olympian or </a:t>
            </a:r>
            <a:r>
              <a:rPr lang="en-GB" sz="2800" dirty="0" err="1" smtClean="0"/>
              <a:t>Paralympian</a:t>
            </a:r>
            <a:r>
              <a:rPr lang="en-GB" sz="2800" dirty="0" smtClean="0"/>
              <a:t>. </a:t>
            </a:r>
          </a:p>
          <a:p>
            <a:pPr>
              <a:buNone/>
            </a:pPr>
            <a:r>
              <a:rPr lang="en-GB" sz="2800" dirty="0" smtClean="0"/>
              <a:t>Top class athletes try to live according to a set of beliefs </a:t>
            </a:r>
          </a:p>
          <a:p>
            <a:pPr>
              <a:buNone/>
            </a:pPr>
            <a:r>
              <a:rPr lang="en-GB" sz="2800" dirty="0" smtClean="0"/>
              <a:t>and ideas that help them to be the best they can be, </a:t>
            </a:r>
          </a:p>
          <a:p>
            <a:pPr>
              <a:buNone/>
            </a:pPr>
            <a:r>
              <a:rPr lang="en-GB" sz="2800" dirty="0" smtClean="0"/>
              <a:t>and to respect other competitors. </a:t>
            </a:r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r>
              <a:rPr lang="en-GB" sz="2800" dirty="0" smtClean="0"/>
              <a:t>These are called the Olympic and </a:t>
            </a:r>
            <a:r>
              <a:rPr lang="en-GB" sz="2800" dirty="0" err="1" smtClean="0"/>
              <a:t>Paralympic</a:t>
            </a:r>
            <a:r>
              <a:rPr lang="en-GB" sz="2800" dirty="0" smtClean="0"/>
              <a:t> Values.</a:t>
            </a:r>
            <a:endParaRPr lang="en-GB" sz="2800" dirty="0"/>
          </a:p>
        </p:txBody>
      </p:sp>
      <p:pic>
        <p:nvPicPr>
          <p:cNvPr id="6" name="Picture 2" descr="http://www.bbc.co.uk/london/content/images/2007/06/04/2012_logo_white_38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71558"/>
            <a:ext cx="1357289" cy="1586442"/>
          </a:xfrm>
          <a:prstGeom prst="rect">
            <a:avLst/>
          </a:prstGeom>
          <a:noFill/>
        </p:spPr>
      </p:pic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5106784"/>
            <a:ext cx="1571604" cy="1751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The Olympic and </a:t>
            </a:r>
            <a:r>
              <a:rPr lang="en-GB" b="1" dirty="0" err="1" smtClean="0"/>
              <a:t>Paralympic</a:t>
            </a:r>
            <a:r>
              <a:rPr lang="en-GB" b="1" dirty="0" smtClean="0"/>
              <a:t> Values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4000" b="1" dirty="0" smtClean="0"/>
              <a:t>Olympic Values	</a:t>
            </a:r>
          </a:p>
          <a:p>
            <a:r>
              <a:rPr lang="en-GB" sz="4000" dirty="0" smtClean="0"/>
              <a:t>friendship</a:t>
            </a:r>
          </a:p>
          <a:p>
            <a:r>
              <a:rPr lang="en-GB" sz="4000" dirty="0" smtClean="0"/>
              <a:t>respect </a:t>
            </a:r>
          </a:p>
          <a:p>
            <a:r>
              <a:rPr lang="en-GB" sz="4000" dirty="0" smtClean="0"/>
              <a:t>excellence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GB" sz="4000" b="1" dirty="0" err="1"/>
              <a:t>Paralympic</a:t>
            </a:r>
            <a:r>
              <a:rPr lang="en-GB" sz="4000" b="1" dirty="0"/>
              <a:t> Values</a:t>
            </a:r>
          </a:p>
          <a:p>
            <a:r>
              <a:rPr lang="en-GB" sz="4000" dirty="0"/>
              <a:t>determination </a:t>
            </a:r>
          </a:p>
          <a:p>
            <a:r>
              <a:rPr lang="en-GB" sz="4000" dirty="0"/>
              <a:t>courage</a:t>
            </a:r>
          </a:p>
          <a:p>
            <a:r>
              <a:rPr lang="en-GB" sz="4000" dirty="0"/>
              <a:t>equality </a:t>
            </a:r>
          </a:p>
          <a:p>
            <a:r>
              <a:rPr lang="en-GB" sz="4000" dirty="0"/>
              <a:t>inspiration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6" name="Picture 2" descr="http://www.bbc.co.uk/london/content/images/2007/06/04/2012_logo_white_38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71558"/>
            <a:ext cx="1357289" cy="1586442"/>
          </a:xfrm>
          <a:prstGeom prst="rect">
            <a:avLst/>
          </a:prstGeom>
          <a:noFill/>
        </p:spPr>
      </p:pic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5106784"/>
            <a:ext cx="1571604" cy="1751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51188522_10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1"/>
            <a:ext cx="9144000" cy="6891706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Friendship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/>
              <a:t>The athletes at the </a:t>
            </a:r>
          </a:p>
          <a:p>
            <a:pPr>
              <a:buNone/>
            </a:pPr>
            <a:r>
              <a:rPr lang="en-GB" dirty="0"/>
              <a:t>Olympic and </a:t>
            </a:r>
            <a:r>
              <a:rPr lang="en-GB" dirty="0" err="1"/>
              <a:t>Paralympic</a:t>
            </a:r>
            <a:r>
              <a:rPr lang="en-GB" dirty="0"/>
              <a:t> </a:t>
            </a:r>
          </a:p>
          <a:p>
            <a:pPr>
              <a:buNone/>
            </a:pPr>
            <a:r>
              <a:rPr lang="en-GB" dirty="0"/>
              <a:t>Games will make lots </a:t>
            </a:r>
          </a:p>
          <a:p>
            <a:pPr>
              <a:buNone/>
            </a:pPr>
            <a:r>
              <a:rPr lang="en-GB" dirty="0"/>
              <a:t>of new friends.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/>
              <a:t>Their new friends may be </a:t>
            </a:r>
          </a:p>
          <a:p>
            <a:pPr>
              <a:buNone/>
            </a:pPr>
            <a:r>
              <a:rPr lang="en-GB" dirty="0"/>
              <a:t>from different counties </a:t>
            </a:r>
          </a:p>
          <a:p>
            <a:pPr>
              <a:buNone/>
            </a:pPr>
            <a:r>
              <a:rPr lang="en-GB" dirty="0"/>
              <a:t>and speak different </a:t>
            </a:r>
          </a:p>
          <a:p>
            <a:pPr>
              <a:buNone/>
            </a:pPr>
            <a:r>
              <a:rPr lang="en-GB" dirty="0" smtClean="0"/>
              <a:t>l</a:t>
            </a:r>
            <a:r>
              <a:rPr lang="en-GB" dirty="0"/>
              <a:t>anguages.</a:t>
            </a:r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endParaRPr lang="en-GB" sz="2800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pic>
        <p:nvPicPr>
          <p:cNvPr id="6" name="Picture 2" descr="http://www.bbc.co.uk/london/content/images/2007/06/04/2012_logo_white_38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57289" cy="1586442"/>
          </a:xfrm>
          <a:prstGeom prst="rect">
            <a:avLst/>
          </a:prstGeom>
          <a:noFill/>
        </p:spPr>
      </p:pic>
      <p:pic>
        <p:nvPicPr>
          <p:cNvPr id="10" name="Picture 6" descr="51188522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772816"/>
            <a:ext cx="4032448" cy="4581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51197256_10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Respect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We should respect each </a:t>
            </a:r>
          </a:p>
          <a:p>
            <a:pPr>
              <a:buNone/>
            </a:pPr>
            <a:r>
              <a:rPr lang="en-GB" dirty="0" smtClean="0"/>
              <a:t>other, just like athletes </a:t>
            </a:r>
          </a:p>
          <a:p>
            <a:pPr>
              <a:buNone/>
            </a:pPr>
            <a:r>
              <a:rPr lang="en-GB" dirty="0" smtClean="0"/>
              <a:t>respect their opponents at </a:t>
            </a:r>
          </a:p>
          <a:p>
            <a:pPr>
              <a:buNone/>
            </a:pPr>
            <a:r>
              <a:rPr lang="en-GB" dirty="0" smtClean="0"/>
              <a:t>the Games.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Even though they are </a:t>
            </a:r>
          </a:p>
          <a:p>
            <a:pPr>
              <a:buNone/>
            </a:pPr>
            <a:r>
              <a:rPr lang="en-GB" dirty="0" smtClean="0"/>
              <a:t>competing against each </a:t>
            </a:r>
          </a:p>
          <a:p>
            <a:pPr>
              <a:buNone/>
            </a:pPr>
            <a:r>
              <a:rPr lang="en-GB" dirty="0" smtClean="0"/>
              <a:t>other, all athletes </a:t>
            </a:r>
          </a:p>
          <a:p>
            <a:pPr>
              <a:buNone/>
            </a:pPr>
            <a:r>
              <a:rPr lang="en-GB" dirty="0" smtClean="0"/>
              <a:t>demonstrate fair play.</a:t>
            </a:r>
            <a:endParaRPr lang="en-GB" dirty="0"/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endParaRPr lang="en-GB" sz="2800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pic>
        <p:nvPicPr>
          <p:cNvPr id="6" name="Picture 2" descr="http://www.bbc.co.uk/london/content/images/2007/06/04/2012_logo_white_38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57289" cy="1586442"/>
          </a:xfrm>
          <a:prstGeom prst="rect">
            <a:avLst/>
          </a:prstGeom>
          <a:noFill/>
        </p:spPr>
      </p:pic>
      <p:pic>
        <p:nvPicPr>
          <p:cNvPr id="9" name="Picture 5" descr="51197256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88840"/>
            <a:ext cx="4032448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5" descr="51231440_10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Excellence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Excellence is about how to </a:t>
            </a:r>
          </a:p>
          <a:p>
            <a:pPr>
              <a:buNone/>
            </a:pPr>
            <a:r>
              <a:rPr lang="en-GB" dirty="0" smtClean="0"/>
              <a:t>give your best, on the field </a:t>
            </a:r>
          </a:p>
          <a:p>
            <a:pPr>
              <a:buNone/>
            </a:pPr>
            <a:r>
              <a:rPr lang="en-GB" dirty="0" smtClean="0"/>
              <a:t>of play or in school. 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Excellence is about taking </a:t>
            </a:r>
          </a:p>
          <a:p>
            <a:pPr>
              <a:buNone/>
            </a:pPr>
            <a:r>
              <a:rPr lang="en-GB" dirty="0" smtClean="0"/>
              <a:t>part and making progress,</a:t>
            </a:r>
          </a:p>
          <a:p>
            <a:pPr>
              <a:buNone/>
            </a:pPr>
            <a:r>
              <a:rPr lang="en-GB" dirty="0" smtClean="0"/>
              <a:t>not about how good you </a:t>
            </a:r>
          </a:p>
          <a:p>
            <a:pPr>
              <a:buNone/>
            </a:pPr>
            <a:r>
              <a:rPr lang="en-GB" dirty="0" smtClean="0"/>
              <a:t>are at the start.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6" name="Picture 2" descr="http://www.bbc.co.uk/london/content/images/2007/06/04/2012_logo_white_38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57289" cy="1586442"/>
          </a:xfrm>
          <a:prstGeom prst="rect">
            <a:avLst/>
          </a:prstGeom>
          <a:noFill/>
        </p:spPr>
      </p:pic>
      <p:pic>
        <p:nvPicPr>
          <p:cNvPr id="10" name="Picture 5" descr="51231440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44824"/>
            <a:ext cx="4032447" cy="4797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i school in the runni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Determination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Athletes are very </a:t>
            </a:r>
          </a:p>
          <a:p>
            <a:pPr>
              <a:buNone/>
            </a:pPr>
            <a:r>
              <a:rPr lang="en-GB" dirty="0" smtClean="0"/>
              <a:t>determined and try very </a:t>
            </a:r>
          </a:p>
          <a:p>
            <a:pPr>
              <a:buNone/>
            </a:pPr>
            <a:r>
              <a:rPr lang="en-GB" dirty="0" smtClean="0"/>
              <a:t>hard to do their best.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It is much easier to give up </a:t>
            </a:r>
          </a:p>
          <a:p>
            <a:pPr>
              <a:buNone/>
            </a:pPr>
            <a:r>
              <a:rPr lang="en-GB" dirty="0" smtClean="0"/>
              <a:t>than it is to carry on at </a:t>
            </a:r>
          </a:p>
          <a:p>
            <a:pPr>
              <a:buNone/>
            </a:pPr>
            <a:r>
              <a:rPr lang="en-GB" dirty="0" smtClean="0"/>
              <a:t>something which is </a:t>
            </a:r>
          </a:p>
          <a:p>
            <a:pPr>
              <a:buNone/>
            </a:pPr>
            <a:r>
              <a:rPr lang="en-GB" dirty="0" smtClean="0"/>
              <a:t>physically and mentally</a:t>
            </a:r>
          </a:p>
          <a:p>
            <a:pPr>
              <a:buNone/>
            </a:pPr>
            <a:r>
              <a:rPr lang="en-GB" dirty="0" smtClean="0"/>
              <a:t>demanding.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9" name="Picture 7" descr="i school in the runn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44824"/>
            <a:ext cx="4210050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51338096_10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Courage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Olympians and </a:t>
            </a:r>
          </a:p>
          <a:p>
            <a:pPr>
              <a:buNone/>
            </a:pPr>
            <a:r>
              <a:rPr lang="en-GB" dirty="0" err="1" smtClean="0"/>
              <a:t>Paralympians</a:t>
            </a:r>
            <a:r>
              <a:rPr lang="en-GB" dirty="0" smtClean="0"/>
              <a:t> show a lot </a:t>
            </a:r>
          </a:p>
          <a:p>
            <a:pPr>
              <a:buNone/>
            </a:pPr>
            <a:r>
              <a:rPr lang="en-GB" dirty="0" smtClean="0"/>
              <a:t>of courage.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Many of the events </a:t>
            </a:r>
          </a:p>
          <a:p>
            <a:pPr>
              <a:buNone/>
            </a:pPr>
            <a:r>
              <a:rPr lang="en-GB" dirty="0"/>
              <a:t>r</a:t>
            </a:r>
            <a:r>
              <a:rPr lang="en-GB" dirty="0" smtClean="0"/>
              <a:t>equire them to push their </a:t>
            </a:r>
          </a:p>
          <a:p>
            <a:pPr>
              <a:buNone/>
            </a:pPr>
            <a:r>
              <a:rPr lang="en-GB" dirty="0" smtClean="0"/>
              <a:t>bodies to the limits and </a:t>
            </a:r>
          </a:p>
          <a:p>
            <a:pPr>
              <a:buNone/>
            </a:pPr>
            <a:r>
              <a:rPr lang="en-GB" dirty="0" smtClean="0"/>
              <a:t>eliminate any fears.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8" name="Picture 9" descr="51338096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88840"/>
            <a:ext cx="4032448" cy="4597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i friendship football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Equality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Every athlete has the right </a:t>
            </a:r>
          </a:p>
          <a:p>
            <a:pPr>
              <a:buNone/>
            </a:pPr>
            <a:r>
              <a:rPr lang="en-GB" dirty="0" smtClean="0"/>
              <a:t>to be treated fairly and </a:t>
            </a:r>
          </a:p>
          <a:p>
            <a:pPr>
              <a:buNone/>
            </a:pPr>
            <a:r>
              <a:rPr lang="en-GB" dirty="0"/>
              <a:t>e</a:t>
            </a:r>
            <a:r>
              <a:rPr lang="en-GB" dirty="0" smtClean="0"/>
              <a:t>qually.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err="1" smtClean="0"/>
              <a:t>Paralympians</a:t>
            </a:r>
            <a:r>
              <a:rPr lang="en-GB" dirty="0" smtClean="0"/>
              <a:t> are all </a:t>
            </a:r>
          </a:p>
          <a:p>
            <a:pPr>
              <a:buNone/>
            </a:pPr>
            <a:r>
              <a:rPr lang="en-GB" dirty="0" smtClean="0"/>
              <a:t>outstanding athletes.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12" name="Picture 5" descr="i friendship footb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060848"/>
            <a:ext cx="4032448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Paralympic Basketball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Inspiration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Olympic and </a:t>
            </a:r>
            <a:r>
              <a:rPr lang="en-GB" dirty="0" err="1" smtClean="0"/>
              <a:t>Paralympic</a:t>
            </a:r>
            <a:r>
              <a:rPr lang="en-GB" dirty="0" smtClean="0"/>
              <a:t> </a:t>
            </a:r>
          </a:p>
          <a:p>
            <a:pPr>
              <a:buNone/>
            </a:pPr>
            <a:r>
              <a:rPr lang="en-GB" dirty="0" smtClean="0"/>
              <a:t>athletes have been </a:t>
            </a:r>
          </a:p>
          <a:p>
            <a:pPr>
              <a:buNone/>
            </a:pPr>
            <a:r>
              <a:rPr lang="en-GB" dirty="0" smtClean="0"/>
              <a:t>inspired by others and </a:t>
            </a:r>
          </a:p>
          <a:p>
            <a:pPr>
              <a:buNone/>
            </a:pPr>
            <a:r>
              <a:rPr lang="en-GB" dirty="0"/>
              <a:t>n</a:t>
            </a:r>
            <a:r>
              <a:rPr lang="en-GB" dirty="0" smtClean="0"/>
              <a:t>ow they hope to </a:t>
            </a:r>
          </a:p>
          <a:p>
            <a:pPr>
              <a:buNone/>
            </a:pPr>
            <a:r>
              <a:rPr lang="en-GB" dirty="0" smtClean="0"/>
              <a:t>inspiring us.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0"/>
            <a:ext cx="1571604" cy="1751216"/>
          </a:xfrm>
          <a:prstGeom prst="rect">
            <a:avLst/>
          </a:prstGeom>
          <a:noFill/>
        </p:spPr>
      </p:pic>
      <p:pic>
        <p:nvPicPr>
          <p:cNvPr id="10" name="Picture 8" descr="Paralympic Basketb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88840"/>
            <a:ext cx="4062019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news.bbc.co.uk/sol/shared/spl/hi/pop_ups/07/other_sport_enl_1194433919/img/1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The Olympic and </a:t>
            </a:r>
            <a:r>
              <a:rPr lang="en-GB" b="1" dirty="0" err="1" smtClean="0"/>
              <a:t>Paralympic</a:t>
            </a:r>
            <a:r>
              <a:rPr lang="en-GB" b="1" dirty="0" smtClean="0"/>
              <a:t> Values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4000" b="1" dirty="0" smtClean="0"/>
              <a:t>Olympic Values	</a:t>
            </a:r>
          </a:p>
          <a:p>
            <a:r>
              <a:rPr lang="en-GB" sz="4000" dirty="0" smtClean="0"/>
              <a:t>friendship</a:t>
            </a:r>
          </a:p>
          <a:p>
            <a:r>
              <a:rPr lang="en-GB" sz="4000" dirty="0" smtClean="0"/>
              <a:t>respect </a:t>
            </a:r>
          </a:p>
          <a:p>
            <a:r>
              <a:rPr lang="en-GB" sz="4000" dirty="0" smtClean="0"/>
              <a:t>excellence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en-GB" sz="4000" b="1" dirty="0" err="1"/>
              <a:t>Paralympic</a:t>
            </a:r>
            <a:r>
              <a:rPr lang="en-GB" sz="4000" b="1" dirty="0"/>
              <a:t> Values</a:t>
            </a:r>
          </a:p>
          <a:p>
            <a:r>
              <a:rPr lang="en-GB" sz="4000" dirty="0"/>
              <a:t>determination </a:t>
            </a:r>
          </a:p>
          <a:p>
            <a:r>
              <a:rPr lang="en-GB" sz="4000" dirty="0"/>
              <a:t>courage</a:t>
            </a:r>
          </a:p>
          <a:p>
            <a:r>
              <a:rPr lang="en-GB" sz="4000" dirty="0"/>
              <a:t>equality </a:t>
            </a:r>
          </a:p>
          <a:p>
            <a:r>
              <a:rPr lang="en-GB" sz="4000" dirty="0"/>
              <a:t>inspiration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6" name="Picture 2" descr="http://www.bbc.co.uk/london/content/images/2007/06/04/2012_logo_white_38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71558"/>
            <a:ext cx="1357289" cy="1586442"/>
          </a:xfrm>
          <a:prstGeom prst="rect">
            <a:avLst/>
          </a:prstGeom>
          <a:noFill/>
        </p:spPr>
      </p:pic>
      <p:pic>
        <p:nvPicPr>
          <p:cNvPr id="7" name="Picture 4" descr="http://www.paralympics.org.uk/library-media/images/Paralympic_whiteBG%20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5106784"/>
            <a:ext cx="1571604" cy="1751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302</Words>
  <Application>Microsoft Office PowerPoint</Application>
  <PresentationFormat>On-screen Show (4:3)</PresentationFormat>
  <Paragraphs>90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The Olympic and Paralympic Values</vt:lpstr>
      <vt:lpstr>The Olympic and Paralympic Values</vt:lpstr>
      <vt:lpstr>The Olympic and Paralympic Values</vt:lpstr>
      <vt:lpstr>Friendship</vt:lpstr>
      <vt:lpstr>Respect</vt:lpstr>
      <vt:lpstr>Excellence</vt:lpstr>
      <vt:lpstr>Determination</vt:lpstr>
      <vt:lpstr>Courage</vt:lpstr>
      <vt:lpstr>Equality</vt:lpstr>
      <vt:lpstr>Inspiration</vt:lpstr>
      <vt:lpstr>The Olympic and Paralympic Values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Phillip</dc:creator>
  <cp:lastModifiedBy>jenny Holyoak</cp:lastModifiedBy>
  <cp:revision>16</cp:revision>
  <dcterms:created xsi:type="dcterms:W3CDTF">2010-07-28T09:12:12Z</dcterms:created>
  <dcterms:modified xsi:type="dcterms:W3CDTF">2020-04-29T13:14:40Z</dcterms:modified>
</cp:coreProperties>
</file>