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1E702-92A0-004B-B140-53886CB16EC6}" type="datetimeFigureOut">
              <a:rPr lang="en-US" smtClean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AC6A4-1D15-D947-BB51-55D9424512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279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1E702-92A0-004B-B140-53886CB16EC6}" type="datetimeFigureOut">
              <a:rPr lang="en-US" smtClean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AC6A4-1D15-D947-BB51-55D9424512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5208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1E702-92A0-004B-B140-53886CB16EC6}" type="datetimeFigureOut">
              <a:rPr lang="en-US" smtClean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AC6A4-1D15-D947-BB51-55D9424512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591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1E702-92A0-004B-B140-53886CB16EC6}" type="datetimeFigureOut">
              <a:rPr lang="en-US" smtClean="0"/>
              <a:pPr/>
              <a:t>6/19/2020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AC6A4-1D15-D947-BB51-55D9424512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235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1E702-92A0-004B-B140-53886CB16EC6}" type="datetimeFigureOut">
              <a:rPr lang="en-US" smtClean="0"/>
              <a:pPr/>
              <a:t>6/19/2020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AC6A4-1D15-D947-BB51-55D9424512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867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1E702-92A0-004B-B140-53886CB16EC6}" type="datetimeFigureOut">
              <a:rPr lang="en-US" smtClean="0"/>
              <a:pPr/>
              <a:t>6/19/2020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AC6A4-1D15-D947-BB51-55D9424512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1246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1E702-92A0-004B-B140-53886CB16EC6}" type="datetimeFigureOut">
              <a:rPr lang="en-US" smtClean="0"/>
              <a:pPr/>
              <a:t>6/19/2020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AC6A4-1D15-D947-BB51-55D9424512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192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1E702-92A0-004B-B140-53886CB16EC6}" type="datetimeFigureOut">
              <a:rPr lang="en-US" smtClean="0"/>
              <a:pPr/>
              <a:t>6/19/2020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AC6A4-1D15-D947-BB51-55D9424512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79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1E702-92A0-004B-B140-53886CB16EC6}" type="datetimeFigureOut">
              <a:rPr lang="en-US" smtClean="0"/>
              <a:pPr/>
              <a:t>6/19/2020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AC6A4-1D15-D947-BB51-55D9424512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135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1E702-92A0-004B-B140-53886CB16EC6}" type="datetimeFigureOut">
              <a:rPr lang="en-US" smtClean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AC6A4-1D15-D947-BB51-55D9424512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257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1E702-92A0-004B-B140-53886CB16EC6}" type="datetimeFigureOut">
              <a:rPr lang="en-US" smtClean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AC6A4-1D15-D947-BB51-55D9424512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000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1E702-92A0-004B-B140-53886CB16EC6}" type="datetimeFigureOut">
              <a:rPr lang="en-US" smtClean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AC6A4-1D15-D947-BB51-55D94245123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740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PTE-logo-embrace-cmyk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3222" y="260967"/>
            <a:ext cx="3891976" cy="520643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572001" y="6291386"/>
            <a:ext cx="31066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sz="1400" dirty="0">
                <a:solidFill>
                  <a:prstClr val="black"/>
                </a:solidFill>
                <a:latin typeface="Calibri"/>
              </a:rPr>
              <a:t>Registered charity number 1153740</a:t>
            </a:r>
            <a:endParaRPr lang="en-US" sz="1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37432" y="5706609"/>
            <a:ext cx="688028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sz="3200" dirty="0">
                <a:solidFill>
                  <a:prstClr val="black"/>
                </a:solidFill>
                <a:latin typeface="Calibri"/>
              </a:rPr>
              <a:t>Habitats: the African Savanna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0259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1935"/>
            <a:ext cx="6162498" cy="46360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2498" y="1882643"/>
            <a:ext cx="5934903" cy="447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33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01640" cy="44297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1672" y="2766807"/>
            <a:ext cx="5690328" cy="398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468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5314"/>
            <a:ext cx="6268325" cy="46679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9465" y="2333950"/>
            <a:ext cx="5982535" cy="450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1497"/>
            <a:ext cx="5933202" cy="44363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5636" y="107402"/>
            <a:ext cx="6258798" cy="458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38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2728" y="0"/>
            <a:ext cx="6249272" cy="45726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86" y="2723573"/>
            <a:ext cx="5772956" cy="413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90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77851" cy="46964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1930" y="3239588"/>
            <a:ext cx="5850070" cy="3618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78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1307" y="0"/>
            <a:ext cx="6220693" cy="46869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146" y="2967864"/>
            <a:ext cx="5029902" cy="374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77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68272" cy="40391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0886" y="2313941"/>
            <a:ext cx="6011114" cy="4544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70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5864" y="280818"/>
            <a:ext cx="8524605" cy="634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27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9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jenny Holyoak</dc:creator>
  <cp:lastModifiedBy>jenny Holyoak</cp:lastModifiedBy>
  <cp:revision>2</cp:revision>
  <dcterms:created xsi:type="dcterms:W3CDTF">2020-06-19T10:12:45Z</dcterms:created>
  <dcterms:modified xsi:type="dcterms:W3CDTF">2020-06-19T10:18:36Z</dcterms:modified>
</cp:coreProperties>
</file>