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sldIdLst>
    <p:sldId id="263" r:id="rId2"/>
    <p:sldId id="256" r:id="rId3"/>
    <p:sldId id="257" r:id="rId4"/>
    <p:sldId id="259" r:id="rId5"/>
    <p:sldId id="261" r:id="rId6"/>
    <p:sldId id="262" r:id="rId7"/>
    <p:sldId id="258" r:id="rId8"/>
    <p:sldId id="264" r:id="rId9"/>
    <p:sldId id="268" r:id="rId10"/>
    <p:sldId id="267" r:id="rId11"/>
    <p:sldId id="266" r:id="rId12"/>
    <p:sldId id="265" r:id="rId13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1416" y="6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E22D4E53-8E6E-45E0-B183-684323C82E53}" type="datetimeFigureOut">
              <a:rPr lang="en-GB" smtClean="0"/>
              <a:t>03/07/2020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43D38B00-743C-4D7B-A064-0B6C9F490F12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colorTemperature colorTemp="11200"/>
                    </a14:imgEffect>
                    <a14:imgEffect>
                      <a14:saturation sat="400000"/>
                    </a14:imgEffect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294" y="0"/>
            <a:ext cx="897463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3"/>
          <p:cNvSpPr/>
          <p:nvPr/>
        </p:nvSpPr>
        <p:spPr>
          <a:xfrm>
            <a:off x="458154" y="692696"/>
            <a:ext cx="815704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7780" cmpd="sng">
                  <a:solidFill>
                    <a:srgbClr val="FFFFFF"/>
                  </a:solidFill>
                  <a:prstDash val="solid"/>
                  <a:miter lim="800000"/>
                </a:ln>
                <a:gradFill rotWithShape="1">
                  <a:gsLst>
                    <a:gs pos="0">
                      <a:srgbClr val="000000">
                        <a:tint val="92000"/>
                        <a:shade val="100000"/>
                        <a:satMod val="150000"/>
                      </a:srgbClr>
                    </a:gs>
                    <a:gs pos="49000">
                      <a:srgbClr val="000000">
                        <a:tint val="89000"/>
                        <a:shade val="90000"/>
                        <a:satMod val="150000"/>
                      </a:srgbClr>
                    </a:gs>
                    <a:gs pos="50000">
                      <a:srgbClr val="000000">
                        <a:tint val="100000"/>
                        <a:shade val="75000"/>
                        <a:satMod val="150000"/>
                      </a:srgbClr>
                    </a:gs>
                    <a:gs pos="95000">
                      <a:srgbClr val="000000">
                        <a:shade val="47000"/>
                        <a:satMod val="150000"/>
                      </a:srgbClr>
                    </a:gs>
                    <a:gs pos="100000">
                      <a:srgbClr val="000000">
                        <a:shade val="39000"/>
                        <a:satMod val="150000"/>
                      </a:srgbClr>
                    </a:gs>
                  </a:gsLst>
                  <a:lin ang="5400000"/>
                </a:gradFill>
                <a:effectLst>
                  <a:outerShdw blurRad="50800" algn="tl" rotWithShape="0">
                    <a:srgbClr val="000000"/>
                  </a:outerShdw>
                </a:effectLst>
              </a:rPr>
              <a:t>What colour are you today?</a:t>
            </a:r>
            <a:endParaRPr lang="en-US" sz="5400" b="1" cap="none" spc="0" dirty="0">
              <a:ln w="17780" cmpd="sng">
                <a:solidFill>
                  <a:srgbClr val="FFFFFF"/>
                </a:solidFill>
                <a:prstDash val="solid"/>
                <a:miter lim="800000"/>
              </a:ln>
              <a:gradFill rotWithShape="1">
                <a:gsLst>
                  <a:gs pos="0">
                    <a:srgbClr val="000000">
                      <a:tint val="92000"/>
                      <a:shade val="100000"/>
                      <a:satMod val="150000"/>
                    </a:srgbClr>
                  </a:gs>
                  <a:gs pos="49000">
                    <a:srgbClr val="000000">
                      <a:tint val="89000"/>
                      <a:shade val="90000"/>
                      <a:satMod val="150000"/>
                    </a:srgbClr>
                  </a:gs>
                  <a:gs pos="50000">
                    <a:srgbClr val="000000">
                      <a:tint val="100000"/>
                      <a:shade val="75000"/>
                      <a:satMod val="150000"/>
                    </a:srgbClr>
                  </a:gs>
                  <a:gs pos="95000">
                    <a:srgbClr val="000000">
                      <a:shade val="47000"/>
                      <a:satMod val="150000"/>
                    </a:srgbClr>
                  </a:gs>
                  <a:gs pos="100000">
                    <a:srgbClr val="000000">
                      <a:shade val="39000"/>
                      <a:satMod val="150000"/>
                    </a:srgbClr>
                  </a:gs>
                </a:gsLst>
                <a:lin ang="5400000"/>
              </a:gradFill>
              <a:effectLst>
                <a:outerShdw blurRad="50800" algn="tl" rotWithShape="0">
                  <a:srgbClr val="000000"/>
                </a:outerShdw>
              </a:effectLst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1043608" y="1916832"/>
            <a:ext cx="7344816" cy="424731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If you could describe how you</a:t>
            </a:r>
          </a:p>
          <a:p>
            <a:pPr algn="ctr"/>
            <a:r>
              <a:rPr lang="en-US" sz="5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Are feeling in a colour what</a:t>
            </a:r>
          </a:p>
          <a:p>
            <a:pPr algn="ctr"/>
            <a:r>
              <a:rPr lang="en-US" sz="5400" b="1" dirty="0" smtClean="0">
                <a:ln w="1905"/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rPr>
              <a:t>would it be and why?</a:t>
            </a:r>
            <a:endParaRPr lang="en-US" sz="5400" b="1" cap="none" spc="0" dirty="0">
              <a:ln w="1905"/>
              <a:effectLst>
                <a:innerShdw blurRad="69850" dist="43180" dir="5400000">
                  <a:srgbClr val="000000">
                    <a:alpha val="65000"/>
                  </a:srgbClr>
                </a:inn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8360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547664" y="753553"/>
            <a:ext cx="597708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31550" cmpd="sng">
                  <a:gradFill>
                    <a:gsLst>
                      <a:gs pos="25000">
                        <a:schemeClr val="accent1">
                          <a:shade val="25000"/>
                          <a:satMod val="190000"/>
                        </a:schemeClr>
                      </a:gs>
                      <a:gs pos="80000">
                        <a:schemeClr val="accent1">
                          <a:tint val="75000"/>
                          <a:satMod val="190000"/>
                        </a:schemeClr>
                      </a:gs>
                    </a:gsLst>
                    <a:lin ang="5400000"/>
                  </a:gradFill>
                  <a:prstDash val="solid"/>
                </a:ln>
                <a:solidFill>
                  <a:srgbClr val="FFFFFF"/>
                </a:solidFill>
                <a:effectLst>
                  <a:outerShdw blurRad="41275" dist="12700" dir="12000000" algn="tl" rotWithShape="0">
                    <a:srgbClr val="000000">
                      <a:alpha val="40000"/>
                    </a:srgbClr>
                  </a:outerShdw>
                </a:effectLst>
              </a:rPr>
              <a:t>Picasso and Cubism.</a:t>
            </a:r>
            <a:endParaRPr lang="en-U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3668" y="1844824"/>
            <a:ext cx="2505075" cy="181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224087"/>
            <a:ext cx="1895475" cy="2409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2170431"/>
            <a:ext cx="1933778" cy="251713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179512" y="4936812"/>
            <a:ext cx="8126466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Tell your partner what you already know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64257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836712"/>
            <a:ext cx="6651625" cy="15176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Rectangle 3"/>
          <p:cNvSpPr/>
          <p:nvPr/>
        </p:nvSpPr>
        <p:spPr>
          <a:xfrm>
            <a:off x="1527222" y="2354362"/>
            <a:ext cx="606050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en-US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What do you know?</a:t>
            </a:r>
            <a:endParaRPr lang="en-US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6788" y="6120953"/>
            <a:ext cx="4670425" cy="487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9767" y="424291"/>
            <a:ext cx="7614641" cy="57068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2" name="Rectangle 1"/>
          <p:cNvSpPr/>
          <p:nvPr/>
        </p:nvSpPr>
        <p:spPr>
          <a:xfrm>
            <a:off x="1048755" y="162187"/>
            <a:ext cx="6776663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  <a:effectLst/>
              </a:rPr>
              <a:t>Let’s remind ourselves.</a:t>
            </a:r>
            <a:endParaRPr lang="en-US" sz="5400" b="1" cap="none" spc="0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3066139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67544" y="909301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/>
              <a:t>Five facts about Picasso</a:t>
            </a:r>
            <a:endParaRPr lang="en-GB" sz="32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700808"/>
            <a:ext cx="5475287" cy="4273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494076"/>
            <a:ext cx="6192688" cy="4644516"/>
          </a:xfrm>
          <a:prstGeom prst="rect">
            <a:avLst/>
          </a:prstGeom>
          <a:noFill/>
          <a:ln w="76200">
            <a:solidFill>
              <a:schemeClr val="tx1"/>
            </a:solidFill>
            <a:prstDash val="solid"/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58513544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115" y="476672"/>
            <a:ext cx="7731622" cy="57944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6593505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737320" y="209903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</a:rPr>
              <a:t>Five facts about  Cubism</a:t>
            </a:r>
            <a:endParaRPr lang="en-GB" sz="3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539552" y="751344"/>
            <a:ext cx="6318448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>Cubism was an innovative art movement pioneered by Pablo Picasso and Georges Braque.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> In Cubism, artists began to look at subjects in new ways in an effort to depict three-dimensions on a flat canvas.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> They would break up the subject into many different shapes and then repaint it from different angles.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GB" dirty="0">
              <a:solidFill>
                <a:prstClr val="black"/>
              </a:solidFill>
            </a:endParaRP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> Cubism paved the way for many different modern movements of art in the 20th century. 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prstClr val="black"/>
                </a:solidFill>
              </a:rPr>
              <a:t/>
            </a:r>
            <a:br>
              <a:rPr lang="en-GB" dirty="0">
                <a:solidFill>
                  <a:prstClr val="black"/>
                </a:solidFill>
              </a:rPr>
            </a:br>
            <a:r>
              <a:rPr lang="en-GB" dirty="0">
                <a:solidFill>
                  <a:prstClr val="black"/>
                </a:solidFill>
              </a:rPr>
              <a:t>The movement started in 1908 and lasted through the 1920s. </a:t>
            </a:r>
            <a:br>
              <a:rPr lang="en-GB" dirty="0">
                <a:solidFill>
                  <a:prstClr val="black"/>
                </a:solidFill>
              </a:rPr>
            </a:br>
            <a:endParaRPr lang="en-GB" dirty="0">
              <a:solidFill>
                <a:prstClr val="black"/>
              </a:solidFill>
            </a:endParaRPr>
          </a:p>
        </p:txBody>
      </p:sp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4265" y="2276872"/>
            <a:ext cx="1667574" cy="218869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8" name="Picture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935080"/>
            <a:ext cx="1560690" cy="186526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149" name="Picture 5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890428"/>
            <a:ext cx="1402231" cy="190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361979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473277" y="908720"/>
            <a:ext cx="5976665" cy="2585323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n-US" sz="5400" b="1" dirty="0" smtClean="0">
                <a:ln w="127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WALT respond to the work of </a:t>
            </a:r>
          </a:p>
          <a:p>
            <a:pPr algn="ctr"/>
            <a:r>
              <a:rPr lang="en-US" sz="5400" b="1" dirty="0" smtClean="0">
                <a:ln w="12700">
                  <a:solidFill>
                    <a:schemeClr val="accent1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1"/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</a:rPr>
              <a:t>Pablo Picasso</a:t>
            </a:r>
            <a:endParaRPr lang="en-US" sz="5400" b="1" dirty="0">
              <a:ln w="12700">
                <a:solidFill>
                  <a:schemeClr val="accent1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1"/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13166676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r="2059" b="69350"/>
          <a:stretch/>
        </p:blipFill>
        <p:spPr bwMode="auto">
          <a:xfrm>
            <a:off x="1547664" y="620688"/>
            <a:ext cx="5472608" cy="37012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1968199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253" r="50000" b="35493"/>
          <a:stretch/>
        </p:blipFill>
        <p:spPr bwMode="auto">
          <a:xfrm>
            <a:off x="1619672" y="620687"/>
            <a:ext cx="5112568" cy="34887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1515934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0000" t="32497" b="35006"/>
          <a:stretch/>
        </p:blipFill>
        <p:spPr bwMode="auto">
          <a:xfrm>
            <a:off x="1691680" y="1124744"/>
            <a:ext cx="5256584" cy="361415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48702385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5968" r="50000"/>
          <a:stretch/>
        </p:blipFill>
        <p:spPr bwMode="auto">
          <a:xfrm>
            <a:off x="1691680" y="1628800"/>
            <a:ext cx="5256584" cy="36539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7857454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1" y="1024127"/>
            <a:ext cx="2024063" cy="19637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0000" b="68979"/>
          <a:stretch/>
        </p:blipFill>
        <p:spPr>
          <a:xfrm>
            <a:off x="1907704" y="1844824"/>
            <a:ext cx="6084703" cy="45177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09116585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Flow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F49100"/>
      </a:hlink>
      <a:folHlink>
        <a:srgbClr val="85DFD0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79</TotalTime>
  <Words>148</Words>
  <Application>Microsoft Office PowerPoint</Application>
  <PresentationFormat>On-screen Show (4:3)</PresentationFormat>
  <Paragraphs>20</Paragraphs>
  <Slides>12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7" baseType="lpstr">
      <vt:lpstr>Arial</vt:lpstr>
      <vt:lpstr>Calibri</vt:lpstr>
      <vt:lpstr>Century Gothic</vt:lpstr>
      <vt:lpstr>Wingdings 2</vt:lpstr>
      <vt:lpstr>Austin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Merdon Junior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Kathy Whitford</dc:creator>
  <cp:lastModifiedBy>Kathy Whitford</cp:lastModifiedBy>
  <cp:revision>9</cp:revision>
  <dcterms:created xsi:type="dcterms:W3CDTF">2017-02-02T09:44:10Z</dcterms:created>
  <dcterms:modified xsi:type="dcterms:W3CDTF">2020-07-03T07:09:29Z</dcterms:modified>
</cp:coreProperties>
</file>