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589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415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7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83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35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09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27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7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192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5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29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9B3B1-CDDD-4A92-9608-07BFDA342599}" type="datetimeFigureOut">
              <a:rPr lang="en-GB" smtClean="0"/>
              <a:t>03/03/2025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62483-0A7D-4F7B-9171-8E95A0D57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930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multiplication-tables-check/" TargetMode="External"/><Relationship Id="rId2" Type="http://schemas.openxmlformats.org/officeDocument/2006/relationships/hyperlink" Target="https://mathsframe.co.uk/en/resources/resource/477/Multiplication-Tables-Chec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Year 4 Multiplication Tables Check (MTC) 2025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Parent Information</a:t>
            </a:r>
          </a:p>
          <a:p>
            <a:r>
              <a:rPr lang="en-GB" smtClean="0">
                <a:latin typeface="Comic Sans MS" panose="030F0702030302020204" pitchFamily="66" charset="0"/>
              </a:rPr>
              <a:t>Tuesday 4</a:t>
            </a:r>
            <a:r>
              <a:rPr lang="en-GB" baseline="30000" smtClean="0">
                <a:latin typeface="Comic Sans MS" panose="030F0702030302020204" pitchFamily="66" charset="0"/>
              </a:rPr>
              <a:t>th</a:t>
            </a:r>
            <a:r>
              <a:rPr lang="en-GB" smtClean="0">
                <a:latin typeface="Comic Sans MS" panose="030F0702030302020204" pitchFamily="66" charset="0"/>
              </a:rPr>
              <a:t> March 2025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159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3" y="365125"/>
            <a:ext cx="11461633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14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omic Sans MS" panose="030F0702030302020204" pitchFamily="66" charset="0"/>
              </a:rPr>
              <a:t>When the check will take place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There will be a 2 week window from </a:t>
            </a:r>
            <a:r>
              <a:rPr lang="en-GB" b="1" u="sng" dirty="0" smtClean="0">
                <a:latin typeface="Comic Sans MS" panose="030F0702030302020204" pitchFamily="66" charset="0"/>
              </a:rPr>
              <a:t>Monday </a:t>
            </a:r>
            <a:r>
              <a:rPr lang="en-GB" b="1" u="sng" dirty="0">
                <a:latin typeface="Comic Sans MS" panose="030F0702030302020204" pitchFamily="66" charset="0"/>
              </a:rPr>
              <a:t>2 June and Friday 13 </a:t>
            </a:r>
            <a:r>
              <a:rPr lang="en-GB" b="1" u="sng" dirty="0" smtClean="0">
                <a:latin typeface="Comic Sans MS" panose="030F0702030302020204" pitchFamily="66" charset="0"/>
              </a:rPr>
              <a:t>June</a:t>
            </a:r>
            <a:r>
              <a:rPr lang="en-GB" dirty="0" smtClean="0">
                <a:latin typeface="Comic Sans MS" panose="030F0702030302020204" pitchFamily="66" charset="0"/>
              </a:rPr>
              <a:t> for schools to administer the check.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3093244"/>
            <a:ext cx="11293508" cy="27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78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260350"/>
            <a:ext cx="11595100" cy="590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07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65" y="265112"/>
            <a:ext cx="11779035" cy="555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8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2202656"/>
            <a:ext cx="5362144" cy="40076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75" y="305594"/>
            <a:ext cx="5596228" cy="551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84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Have a go!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https://mathsframe.co.uk/en/resources/resource/477/Multiplication-Tables-Check</a:t>
            </a:r>
            <a:r>
              <a:rPr lang="en-GB" dirty="0" smtClean="0"/>
              <a:t> </a:t>
            </a:r>
          </a:p>
          <a:p>
            <a:r>
              <a:rPr lang="en-GB" dirty="0" smtClean="0">
                <a:hlinkClick r:id="rId3"/>
              </a:rPr>
              <a:t>https://www.timestables.co.uk/multiplication-tables-check/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8862" y="3222625"/>
            <a:ext cx="3498111" cy="347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116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Log into TTR’s as a child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7130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60</Words>
  <Application>Microsoft Office PowerPoint</Application>
  <PresentationFormat>Widescreen</PresentationFormat>
  <Paragraphs>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Year 4 Multiplication Tables Check (MTC) 2025</vt:lpstr>
      <vt:lpstr>PowerPoint Presentation</vt:lpstr>
      <vt:lpstr>When the check will take place</vt:lpstr>
      <vt:lpstr>PowerPoint Presentation</vt:lpstr>
      <vt:lpstr>PowerPoint Presentation</vt:lpstr>
      <vt:lpstr>PowerPoint Presentation</vt:lpstr>
      <vt:lpstr>Have a go!</vt:lpstr>
      <vt:lpstr>Log into TTR’s as a child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Tables Check (MTC) 2025</dc:title>
  <dc:creator>Miss Johnson-Hall</dc:creator>
  <cp:lastModifiedBy>Miss Johnson-Hall</cp:lastModifiedBy>
  <cp:revision>3</cp:revision>
  <dcterms:created xsi:type="dcterms:W3CDTF">2025-03-03T15:55:39Z</dcterms:created>
  <dcterms:modified xsi:type="dcterms:W3CDTF">2025-03-03T16:04:01Z</dcterms:modified>
</cp:coreProperties>
</file>