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5" r:id="rId4"/>
    <p:sldId id="264" r:id="rId5"/>
    <p:sldId id="259" r:id="rId6"/>
    <p:sldId id="262" r:id="rId7"/>
    <p:sldId id="261" r:id="rId8"/>
    <p:sldId id="267" r:id="rId9"/>
    <p:sldId id="260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09" autoAdjust="0"/>
    <p:restoredTop sz="94660"/>
  </p:normalViewPr>
  <p:slideViewPr>
    <p:cSldViewPr>
      <p:cViewPr>
        <p:scale>
          <a:sx n="66" d="100"/>
          <a:sy n="66" d="100"/>
        </p:scale>
        <p:origin x="-1494" y="-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C03FB-A737-4105-B77E-85ABC5E94280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06A4F-143A-4DD5-B858-EEF9B79A5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4234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C03FB-A737-4105-B77E-85ABC5E94280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06A4F-143A-4DD5-B858-EEF9B79A5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8751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C03FB-A737-4105-B77E-85ABC5E94280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06A4F-143A-4DD5-B858-EEF9B79A5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5254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C03FB-A737-4105-B77E-85ABC5E94280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06A4F-143A-4DD5-B858-EEF9B79A5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8251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C03FB-A737-4105-B77E-85ABC5E94280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06A4F-143A-4DD5-B858-EEF9B79A5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2576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C03FB-A737-4105-B77E-85ABC5E94280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06A4F-143A-4DD5-B858-EEF9B79A5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14731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C03FB-A737-4105-B77E-85ABC5E94280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06A4F-143A-4DD5-B858-EEF9B79A5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774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C03FB-A737-4105-B77E-85ABC5E94280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06A4F-143A-4DD5-B858-EEF9B79A5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933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C03FB-A737-4105-B77E-85ABC5E94280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06A4F-143A-4DD5-B858-EEF9B79A5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5976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C03FB-A737-4105-B77E-85ABC5E94280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06A4F-143A-4DD5-B858-EEF9B79A5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495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C03FB-A737-4105-B77E-85ABC5E94280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D06A4F-143A-4DD5-B858-EEF9B79A5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268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EC03FB-A737-4105-B77E-85ABC5E94280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D06A4F-143A-4DD5-B858-EEF9B79A5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496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www.nathab.com/uploaded-files/carousels/TRIPS/Borneo/Asia-Pacific-Borneo-Wonders-1-orangutan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288" y="-171400"/>
            <a:ext cx="10866984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-30288" y="5013176"/>
            <a:ext cx="10836696" cy="1470025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bg1"/>
                </a:solidFill>
              </a:rPr>
              <a:t/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sz="7200" dirty="0">
                <a:solidFill>
                  <a:schemeClr val="bg1"/>
                </a:solidFill>
              </a:rPr>
              <a:t>Orang-utan </a:t>
            </a:r>
            <a:r>
              <a:rPr lang="en-GB" sz="7200" dirty="0" smtClean="0">
                <a:solidFill>
                  <a:schemeClr val="bg1"/>
                </a:solidFill>
              </a:rPr>
              <a:t>fact file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by Isabelle Drayton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8021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B050"/>
                </a:solidFill>
              </a:rPr>
              <a:t>Description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9992" y="1196752"/>
            <a:ext cx="4038600" cy="5378327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Orang-utans are best known for their orangey-red fur.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Orang-utans have long arms.</a:t>
            </a:r>
          </a:p>
          <a:p>
            <a:endParaRPr lang="en-GB" dirty="0" smtClean="0"/>
          </a:p>
          <a:p>
            <a:r>
              <a:rPr lang="en-GB" dirty="0" smtClean="0"/>
              <a:t>Orang-utans can stretch their arms over 2 meters from finger tip to finger tip.</a:t>
            </a:r>
          </a:p>
          <a:p>
            <a:endParaRPr lang="en-GB" dirty="0" smtClean="0"/>
          </a:p>
          <a:p>
            <a:r>
              <a:rPr lang="en-GB" dirty="0" smtClean="0"/>
              <a:t>Orang-utans learn from their mothers.</a:t>
            </a:r>
            <a:endParaRPr lang="en-GB" dirty="0"/>
          </a:p>
        </p:txBody>
      </p:sp>
      <p:pic>
        <p:nvPicPr>
          <p:cNvPr id="1026" name="Picture 2" descr="See the source image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617" y="1196752"/>
            <a:ext cx="4038600" cy="269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s://www.palmoilhealth.org/wp-content/uploads/2015/06/oranguta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958" y="4077072"/>
            <a:ext cx="3750762" cy="2498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5007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B050"/>
                </a:solidFill>
              </a:rPr>
              <a:t>Habitat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544" y="5048038"/>
            <a:ext cx="8219256" cy="1549314"/>
          </a:xfrm>
        </p:spPr>
        <p:txBody>
          <a:bodyPr>
            <a:normAutofit/>
          </a:bodyPr>
          <a:lstStyle/>
          <a:p>
            <a:r>
              <a:rPr lang="en-GB" dirty="0" smtClean="0"/>
              <a:t>Sumatra</a:t>
            </a:r>
          </a:p>
          <a:p>
            <a:r>
              <a:rPr lang="en-GB" dirty="0" smtClean="0"/>
              <a:t>Borneo                          </a:t>
            </a:r>
          </a:p>
          <a:p>
            <a:pPr marL="0" indent="0">
              <a:buNone/>
            </a:pPr>
            <a:r>
              <a:rPr lang="en-GB" dirty="0" smtClean="0"/>
              <a:t>                   Orang-utans are only found in the rainforests</a:t>
            </a:r>
          </a:p>
        </p:txBody>
      </p:sp>
      <p:pic>
        <p:nvPicPr>
          <p:cNvPr id="7170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689" y="1124744"/>
            <a:ext cx="8366783" cy="3923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5007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B050"/>
                </a:solidFill>
              </a:rPr>
              <a:t>What Orang-utans eat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53992" y="1380328"/>
            <a:ext cx="4590007" cy="5477672"/>
          </a:xfrm>
        </p:spPr>
        <p:txBody>
          <a:bodyPr>
            <a:normAutofit fontScale="85000" lnSpcReduction="20000"/>
          </a:bodyPr>
          <a:lstStyle/>
          <a:p>
            <a:r>
              <a:rPr lang="en-GB" sz="3800" dirty="0" smtClean="0"/>
              <a:t>Leaves</a:t>
            </a:r>
          </a:p>
          <a:p>
            <a:r>
              <a:rPr lang="en-GB" sz="3800" dirty="0" smtClean="0"/>
              <a:t>Bananas</a:t>
            </a:r>
          </a:p>
          <a:p>
            <a:r>
              <a:rPr lang="en-GB" sz="3800" dirty="0" smtClean="0"/>
              <a:t>Ripe fruit </a:t>
            </a:r>
          </a:p>
          <a:p>
            <a:r>
              <a:rPr lang="en-GB" sz="3800" dirty="0" smtClean="0"/>
              <a:t>Bark </a:t>
            </a:r>
          </a:p>
          <a:p>
            <a:r>
              <a:rPr lang="en-GB" sz="3800" dirty="0" smtClean="0"/>
              <a:t>Honey </a:t>
            </a:r>
          </a:p>
          <a:p>
            <a:r>
              <a:rPr lang="en-GB" sz="3800" dirty="0" smtClean="0"/>
              <a:t>Insects </a:t>
            </a:r>
          </a:p>
          <a:p>
            <a:r>
              <a:rPr lang="en-GB" sz="3800" dirty="0" smtClean="0"/>
              <a:t>Durian fruit (which is really stinky) </a:t>
            </a:r>
            <a:r>
              <a:rPr lang="en-GB" sz="3800" dirty="0" smtClean="0">
                <a:sym typeface="Wingdings" panose="05000000000000000000" pitchFamily="2" charset="2"/>
              </a:rPr>
              <a:t></a:t>
            </a:r>
            <a:endParaRPr lang="en-GB" sz="3800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GB" sz="3800" dirty="0" smtClean="0"/>
          </a:p>
          <a:p>
            <a:r>
              <a:rPr lang="en-GB" sz="3800" dirty="0" smtClean="0"/>
              <a:t>They don’t mind eating with their feet.</a:t>
            </a:r>
          </a:p>
          <a:p>
            <a:endParaRPr lang="en-GB" dirty="0"/>
          </a:p>
        </p:txBody>
      </p:sp>
      <p:pic>
        <p:nvPicPr>
          <p:cNvPr id="8194" name="Picture 2" descr="See the source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80328"/>
            <a:ext cx="4553993" cy="2911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kidskonnect.com/wp-content/uploads/2018/07/orangutan-fact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43" y="4339131"/>
            <a:ext cx="4577835" cy="2538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5007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B050"/>
                </a:solidFill>
              </a:rPr>
              <a:t>Facts about Orang-utans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83464" y="1222450"/>
            <a:ext cx="5260536" cy="5374902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Orang-utans can grow up to be 3 times the size of a fully grown human.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Orang-utans have fingers on their hands AND feet.</a:t>
            </a:r>
          </a:p>
          <a:p>
            <a:endParaRPr lang="en-GB" dirty="0" smtClean="0"/>
          </a:p>
          <a:p>
            <a:r>
              <a:rPr lang="en-GB" dirty="0" smtClean="0"/>
              <a:t>Orang-utans can live up to 45 years.</a:t>
            </a:r>
          </a:p>
          <a:p>
            <a:endParaRPr lang="en-GB" dirty="0" smtClean="0"/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	Orang-utans are the  	    	heaviest tree living 			animal weighing up to 		100kgs</a:t>
            </a:r>
          </a:p>
          <a:p>
            <a:endParaRPr lang="en-GB" dirty="0"/>
          </a:p>
        </p:txBody>
      </p:sp>
      <p:pic>
        <p:nvPicPr>
          <p:cNvPr id="1028" name="Picture 4" descr="http://i2.cdn.cnn.com/cnnnext/dam/assets/131023092119-05-orangutan-endangerment-horizontal-large-gallery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68" r="18660"/>
          <a:stretch/>
        </p:blipFill>
        <p:spPr bwMode="auto">
          <a:xfrm>
            <a:off x="0" y="1268760"/>
            <a:ext cx="3633244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farm8.staticflickr.com/7234/7363518076_4462262628_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94156"/>
            <a:ext cx="2493818" cy="1663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1.bp.blogspot.com/-jBh7x5rK7lo/TklAG7vaU9I/AAAAAAAADqo/rTJVm8YHzwI/s1600/08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818" y="5005140"/>
            <a:ext cx="2779291" cy="1852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1031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50"/>
                </a:solidFill>
              </a:rPr>
              <a:t>D</a:t>
            </a:r>
            <a:r>
              <a:rPr lang="en-GB" dirty="0" smtClean="0">
                <a:solidFill>
                  <a:srgbClr val="00B050"/>
                </a:solidFill>
              </a:rPr>
              <a:t>eforestation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79912" y="1430648"/>
            <a:ext cx="5256584" cy="469551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/>
              <a:t>Orang-utans are losing their homes due to deforestation.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Deforestation is when people go into the rainforest and cut down all the trees and that leaves the Orang-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                                </a:t>
            </a:r>
            <a:r>
              <a:rPr lang="en-GB" dirty="0" err="1" smtClean="0"/>
              <a:t>utans</a:t>
            </a:r>
            <a:r>
              <a:rPr lang="en-GB" dirty="0" smtClean="0"/>
              <a:t> homeless  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                                because they 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                                build nests in the 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                                trees. 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                             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                                     </a:t>
            </a:r>
            <a:endParaRPr lang="en-GB" dirty="0"/>
          </a:p>
        </p:txBody>
      </p:sp>
      <p:pic>
        <p:nvPicPr>
          <p:cNvPr id="3074" name="Picture 2" descr="https://www.regenwald.org/uploads/photos/teaser_reduced/orangutan-alleine-wues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54379"/>
            <a:ext cx="6300192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takepart.com/sites/default/files/styles/large/public/orangutans-fire-MAI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30648"/>
            <a:ext cx="3636217" cy="243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5143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B050"/>
                </a:solidFill>
              </a:rPr>
              <a:t>Palm Oil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9690" y="1184496"/>
            <a:ext cx="4084798" cy="548486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 smtClean="0"/>
              <a:t>Palm oil is used in most of our everyday products like:</a:t>
            </a:r>
          </a:p>
          <a:p>
            <a:r>
              <a:rPr lang="en-GB" dirty="0" smtClean="0"/>
              <a:t>Food</a:t>
            </a:r>
          </a:p>
          <a:p>
            <a:r>
              <a:rPr lang="en-GB" dirty="0" smtClean="0"/>
              <a:t>Shampoo </a:t>
            </a:r>
          </a:p>
          <a:p>
            <a:r>
              <a:rPr lang="en-GB" dirty="0" smtClean="0"/>
              <a:t>Deodorant</a:t>
            </a:r>
          </a:p>
          <a:p>
            <a:r>
              <a:rPr lang="en-GB" dirty="0" smtClean="0"/>
              <a:t>Lipstick  </a:t>
            </a:r>
          </a:p>
          <a:p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This is bad is because this contributes to deforestation and reduces the safe places for Orang-utans</a:t>
            </a:r>
          </a:p>
        </p:txBody>
      </p:sp>
      <p:pic>
        <p:nvPicPr>
          <p:cNvPr id="4098" name="Picture 2" descr="http://i2.cdn.cnn.com/cnnnext/dam/assets/131023092058-03-orangutan-endangerment-horizontal-large-galler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84496"/>
            <a:ext cx="4879690" cy="2748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i.dailymail.co.uk/i/pix/2009/06/09/article-1191565-054501FA000005DC-528_964x5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" y="4170766"/>
            <a:ext cx="4745608" cy="260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5143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www.indoneo.com/wp-content/uploads/2017/03/orangutan-borneo-kis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610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511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7864" y="274638"/>
            <a:ext cx="1872208" cy="1143000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00B050"/>
                </a:solidFill>
              </a:rPr>
              <a:t/>
            </a:r>
            <a:br>
              <a:rPr lang="en-GB" dirty="0">
                <a:solidFill>
                  <a:srgbClr val="00B050"/>
                </a:solidFill>
              </a:rPr>
            </a:br>
            <a:r>
              <a:rPr lang="en-GB" dirty="0" smtClean="0">
                <a:solidFill>
                  <a:srgbClr val="00B050"/>
                </a:solidFill>
              </a:rPr>
              <a:t>The</a:t>
            </a:r>
            <a:br>
              <a:rPr lang="en-GB" dirty="0" smtClean="0">
                <a:solidFill>
                  <a:srgbClr val="00B050"/>
                </a:solidFill>
              </a:rPr>
            </a:br>
            <a:r>
              <a:rPr lang="en-GB" dirty="0" smtClean="0">
                <a:solidFill>
                  <a:srgbClr val="00B050"/>
                </a:solidFill>
              </a:rPr>
              <a:t>End</a:t>
            </a:r>
            <a:endParaRPr lang="en-GB" dirty="0">
              <a:solidFill>
                <a:srgbClr val="00B050"/>
              </a:solidFill>
            </a:endParaRPr>
          </a:p>
        </p:txBody>
      </p:sp>
      <p:pic>
        <p:nvPicPr>
          <p:cNvPr id="1026" name="Picture 2" descr="See the source image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6" y="51140"/>
            <a:ext cx="3535567" cy="2585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Medwayl\AppData\Local\Microsoft\Windows\INetCache\IE\CA1YA3AY\a-baby-orang-utan-in-wanariset[1]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04"/>
          <a:stretch/>
        </p:blipFill>
        <p:spPr bwMode="auto">
          <a:xfrm>
            <a:off x="5720184" y="3869964"/>
            <a:ext cx="3423816" cy="2988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7176" y="0"/>
            <a:ext cx="4042161" cy="45603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44" y="2636912"/>
            <a:ext cx="5724128" cy="4416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5143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1130</TotalTime>
  <Words>189</Words>
  <Application>Microsoft Office PowerPoint</Application>
  <PresentationFormat>On-screen Show (4:3)</PresentationFormat>
  <Paragraphs>50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  Orang-utan fact file  by Isabelle Drayton</vt:lpstr>
      <vt:lpstr>Description </vt:lpstr>
      <vt:lpstr>Habitat</vt:lpstr>
      <vt:lpstr>What Orang-utans eat</vt:lpstr>
      <vt:lpstr>Facts about Orang-utans</vt:lpstr>
      <vt:lpstr>Deforestation</vt:lpstr>
      <vt:lpstr>Palm Oil</vt:lpstr>
      <vt:lpstr>PowerPoint Presentation</vt:lpstr>
      <vt:lpstr> The End</vt:lpstr>
    </vt:vector>
  </TitlesOfParts>
  <Company>NHS South West Commissioning Support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Orang-utan fact file  </dc:title>
  <dc:creator>Medway Lisa</dc:creator>
  <cp:lastModifiedBy>Medway Lisa</cp:lastModifiedBy>
  <cp:revision>19</cp:revision>
  <dcterms:created xsi:type="dcterms:W3CDTF">2020-07-01T13:17:24Z</dcterms:created>
  <dcterms:modified xsi:type="dcterms:W3CDTF">2020-07-02T08:08:17Z</dcterms:modified>
</cp:coreProperties>
</file>