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4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17950-51FE-4BE0-BDDC-4FA0E40164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A98B39-6167-44A9-8A8B-FEEC2B9B3D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842CAB-F87B-4413-A9B9-1092DBE18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7CC7C-5E1E-4664-A2EA-7506CC9A2BFD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9993C4-DC39-44E1-A35F-96F964C7C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89F4EF-046B-40C1-B5B1-188B073FB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BC565-76C4-4FF4-A264-31CB51858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262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F8069-34AE-433C-ACF1-B6AC21AAE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0F86F8-5E67-4DEC-BAFA-4DA951CE57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DC38F9-8FDC-4855-ABC3-1B67DB83B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7CC7C-5E1E-4664-A2EA-7506CC9A2BFD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369AAD-5A11-4335-BEEF-845942EB3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99940B-42E3-468B-934D-A99ADDD35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BC565-76C4-4FF4-A264-31CB51858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948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54D35-AB5F-4AB6-ABD9-50B733ABB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EA1BEC-432E-4F68-8E8B-5735F32E89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3DD19A-ED94-4452-8928-0D9F344D8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7CC7C-5E1E-4664-A2EA-7506CC9A2BFD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51664A-8CB9-4FA6-90BA-D01A068A8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286040-E6B0-492D-A4B6-BE0CF1D2C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BC565-76C4-4FF4-A264-31CB51858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144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B7CCA-FE21-4CE7-AE29-79A90B215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82BD5E-400D-4542-AEAA-B1FB1BB882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6C2A60-93AD-426F-A95C-ED099F3837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6DBFE1-8DD8-468F-9F56-37D2D21C6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7CC7C-5E1E-4664-A2EA-7506CC9A2BFD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253BB6-1782-4E8C-976C-4DEF1C7C2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8634BB-D2DC-4462-90CF-ACF8BADE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BC565-76C4-4FF4-A264-31CB51858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448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AB125-7304-4CCA-813B-C75A52997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CCF5D1-4B5F-496B-B57F-2BA8CF7D4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EC4660-E2A0-461B-9D03-62F74B1CAB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7797CE-708A-44A5-A3FA-335089721C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38D50-C039-4345-9BB3-E11C2EFBC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FF37DB-0F06-49B3-A414-CA6FC0E1C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7CC7C-5E1E-4664-A2EA-7506CC9A2BFD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61829D-9B9F-4B38-837A-F821CD4C1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877D7C-F00B-442A-8854-49001691B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BC565-76C4-4FF4-A264-31CB51858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350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232D4-1392-48EE-AF30-2993DE531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1D42E9-59AF-4BDD-9C14-656073144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7CC7C-5E1E-4664-A2EA-7506CC9A2BFD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067A51-5455-4B08-B6C8-2EA0D7A71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834156-15D3-4C2C-BDB8-82F79A338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BC565-76C4-4FF4-A264-31CB51858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347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D63A88-A8DC-4EA6-96CD-664BFC7EC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7CC7C-5E1E-4664-A2EA-7506CC9A2BFD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24CD96-8D76-4C4A-A480-0CF40A225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12DB3F-768E-40F9-A019-9809582B3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BC565-76C4-4FF4-A264-31CB51858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975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CED4F-D1D3-4AFE-93D5-36E5077B2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7CE322-1A26-43FD-A0D8-0C50B84CCE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C82A91-0FDD-496C-87CC-24A052F9B2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812E4C-0A28-4775-8EB1-24CEBA5B8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7CC7C-5E1E-4664-A2EA-7506CC9A2BFD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41B2FB-4144-4EDA-8EC1-4D1E075DC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43C520-6E8A-44CB-B7A6-A3430903F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BC565-76C4-4FF4-A264-31CB51858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352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48CA7-E988-4FB7-B673-8468CA620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E7B9BE-D4BA-40CA-A1AD-FCDFE21FCC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82ACC6-C80D-4973-A703-B2B5ADFFFF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9F34C1-0973-4F00-BE41-8D187E40A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7CC7C-5E1E-4664-A2EA-7506CC9A2BFD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9528CC-9CCF-466B-B4D1-F3932522F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ACA958-2EBC-42D8-BFB1-1EB0D6533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BC565-76C4-4FF4-A264-31CB51858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432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C14A4-98A6-46DC-B021-0D58A2A76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4FCE18-80D9-45BA-94E6-5843D75C1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0E7DB-4220-4F51-B157-FE288F194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7CC7C-5E1E-4664-A2EA-7506CC9A2BFD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EA1DAF-BD17-4A5C-845B-8EB3BC4B5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155EC9-3213-414A-A969-7436C55E1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BC565-76C4-4FF4-A264-31CB51858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246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84148F-E854-4E7D-A9FA-D7CBCD8BDC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710B94-F0B0-4FA5-9FDC-589677C41E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04D9B6-B3F3-4D50-B7AB-6090D928F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7CC7C-5E1E-4664-A2EA-7506CC9A2BFD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36198-4A90-40CF-8FFD-B19380C0D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F44300-9B8A-484B-B99C-B78B6561E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BC565-76C4-4FF4-A264-31CB51858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382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AE4920-D4E2-4892-A13A-F08C92046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257735-A22F-4108-BBC2-3103235DF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ADB54-2426-45CC-B2DD-0185485E71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7CC7C-5E1E-4664-A2EA-7506CC9A2BFD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C805F9-5606-4C8C-88BC-A0078E1729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D5D6BA-DC10-42A1-B332-7FE6A80FBF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BC565-76C4-4FF4-A264-31CB51858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909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AF480-A019-468B-8F7F-17485E2B71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My home learning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129457-AE9F-4995-807E-178ECE51F1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Conwy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5991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3CC5F66-075B-4C20-8AD8-D57A767EB9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8ED5E9-32C9-4370-924E-75A2BA4A4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42" y="91016"/>
            <a:ext cx="8600661" cy="64504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02A8E1-49DB-4984-9449-D1B95FEF84B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5703" y="2239272"/>
            <a:ext cx="3285970" cy="43812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4100E0-47C3-4ECD-AFEF-C6C9C7041E92}"/>
              </a:ext>
            </a:extLst>
          </p:cNvPr>
          <p:cNvSpPr txBox="1"/>
          <p:nvPr/>
        </p:nvSpPr>
        <p:spPr>
          <a:xfrm>
            <a:off x="9766852" y="1020417"/>
            <a:ext cx="7986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/>
              <a:t>Key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E060458-3CDB-454C-9CE8-572ECC7FF770}"/>
              </a:ext>
            </a:extLst>
          </p:cNvPr>
          <p:cNvCxnSpPr>
            <a:cxnSpLocks/>
          </p:cNvCxnSpPr>
          <p:nvPr/>
        </p:nvCxnSpPr>
        <p:spPr>
          <a:xfrm flipH="1">
            <a:off x="8057322" y="2874273"/>
            <a:ext cx="1416562" cy="381689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5753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695462-93CE-4B16-BB10-265C5F909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95" y="0"/>
            <a:ext cx="5642113" cy="7659756"/>
          </a:xfrm>
          <a:prstGeom prst="rect">
            <a:avLst/>
          </a:prstGeom>
          <a:scene3d>
            <a:camera prst="orthographicFront">
              <a:rot lat="0" lon="0" rev="5400000"/>
            </a:camera>
            <a:lightRig rig="threePt" dir="t"/>
          </a:scene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602651D-42BA-4105-A7BB-A201ED3FC048}"/>
              </a:ext>
            </a:extLst>
          </p:cNvPr>
          <p:cNvSpPr txBox="1"/>
          <p:nvPr/>
        </p:nvSpPr>
        <p:spPr>
          <a:xfrm>
            <a:off x="8044070" y="1444487"/>
            <a:ext cx="37371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Conwy in the North of Wales. I am going to give you a tour!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8283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D795ED8-723E-40C5-8CCA-2569D617C5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741551"/>
            <a:ext cx="7166531" cy="53748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A485DE-245A-4308-A46D-FBDF1A75E0AD}"/>
              </a:ext>
            </a:extLst>
          </p:cNvPr>
          <p:cNvSpPr txBox="1"/>
          <p:nvPr/>
        </p:nvSpPr>
        <p:spPr>
          <a:xfrm>
            <a:off x="7566991" y="1669774"/>
            <a:ext cx="43622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Conwy Castle it sits next to the River Conway. Following the English Civil War the Castle was damaged by the Parliamentary armies. It is now a complete ruin that you </a:t>
            </a:r>
            <a:r>
              <a:rPr lang="en-GB"/>
              <a:t>can visit.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6830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6859BC-9DBA-4E70-85D5-502B52ED8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48" y="463826"/>
            <a:ext cx="7156173" cy="53671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B95AE9-371F-4532-BBC2-61D528EFAE04}"/>
              </a:ext>
            </a:extLst>
          </p:cNvPr>
          <p:cNvSpPr txBox="1"/>
          <p:nvPr/>
        </p:nvSpPr>
        <p:spPr>
          <a:xfrm>
            <a:off x="7593496" y="1523999"/>
            <a:ext cx="4598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beach runs from the marina to the end of the golf course. It’s the perfect place for a dog walk /run as the sun rises. It is a sandy beach. If its clear you can see all the way to Llandudno.</a:t>
            </a:r>
          </a:p>
        </p:txBody>
      </p:sp>
    </p:spTree>
    <p:extLst>
      <p:ext uri="{BB962C8B-B14F-4D97-AF65-F5344CB8AC3E}">
        <p14:creationId xmlns:p14="http://schemas.microsoft.com/office/powerpoint/2010/main" val="2229164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6E6E92-B1D3-4BE4-9546-BB482DABB2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96" y="463826"/>
            <a:ext cx="6714435" cy="503582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E3E0DF24-4822-42EE-A08D-3299C6365495}"/>
              </a:ext>
            </a:extLst>
          </p:cNvPr>
          <p:cNvSpPr txBox="1"/>
          <p:nvPr/>
        </p:nvSpPr>
        <p:spPr>
          <a:xfrm>
            <a:off x="7845286" y="861391"/>
            <a:ext cx="36708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Here is where you park your boat if you are not using it. It’s in the shape of an oval with houses around the edge. With a parting to let the ships/boats go in and out.  </a:t>
            </a:r>
          </a:p>
        </p:txBody>
      </p:sp>
    </p:spTree>
    <p:extLst>
      <p:ext uri="{BB962C8B-B14F-4D97-AF65-F5344CB8AC3E}">
        <p14:creationId xmlns:p14="http://schemas.microsoft.com/office/powerpoint/2010/main" val="679528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075937-85A9-43F9-AA06-20723F1B00A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" y="599661"/>
            <a:ext cx="4244009" cy="565867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2BC556B-C587-41D6-A77F-E7F752EF5BB7}"/>
              </a:ext>
            </a:extLst>
          </p:cNvPr>
          <p:cNvSpPr txBox="1"/>
          <p:nvPr/>
        </p:nvSpPr>
        <p:spPr>
          <a:xfrm>
            <a:off x="5638800" y="297511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E07916-8A80-445B-905E-EA29ACB82ECC}"/>
              </a:ext>
            </a:extLst>
          </p:cNvPr>
          <p:cNvSpPr txBox="1"/>
          <p:nvPr/>
        </p:nvSpPr>
        <p:spPr>
          <a:xfrm>
            <a:off x="5274365" y="1351722"/>
            <a:ext cx="58574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Conwy mountain I have climbed it more than once. There’s barely any snow on top unless your lucky . It is 244m tall and can be seen from Llandudno!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01937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2BC556B-C587-41D6-A77F-E7F752EF5BB7}"/>
              </a:ext>
            </a:extLst>
          </p:cNvPr>
          <p:cNvSpPr txBox="1"/>
          <p:nvPr/>
        </p:nvSpPr>
        <p:spPr>
          <a:xfrm>
            <a:off x="5638800" y="297511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E07916-8A80-445B-905E-EA29ACB82ECC}"/>
              </a:ext>
            </a:extLst>
          </p:cNvPr>
          <p:cNvSpPr txBox="1"/>
          <p:nvPr/>
        </p:nvSpPr>
        <p:spPr>
          <a:xfrm>
            <a:off x="5274365" y="1351722"/>
            <a:ext cx="58574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</a:t>
            </a:r>
            <a:r>
              <a:rPr lang="en-GB" dirty="0" err="1"/>
              <a:t>Bodlondeb</a:t>
            </a:r>
            <a:r>
              <a:rPr lang="en-GB" dirty="0"/>
              <a:t> Woods I walk the dog there and have walked through in the dark.  Me and my Dad ran ahead and hid in the trees and scared the others . We said</a:t>
            </a:r>
            <a:r>
              <a:rPr lang="en-GB" b="1" dirty="0"/>
              <a:t> BOO!!!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4AC49F-416C-4B8B-9FF8-E8C1CAD460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53" y="472965"/>
            <a:ext cx="4434052" cy="5912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33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A728BB-E197-4F27-B1E6-A45AA6A6E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287" y="0"/>
            <a:ext cx="5143500" cy="6858000"/>
          </a:xfrm>
          <a:prstGeom prst="rect">
            <a:avLst/>
          </a:prstGeom>
          <a:scene3d>
            <a:camera prst="orthographicFront">
              <a:rot lat="0" lon="0" rev="5400000"/>
            </a:camera>
            <a:lightRig rig="threePt" dir="t"/>
          </a:scene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EDF671C-8B1B-46CA-894B-A72A22AD9868}"/>
              </a:ext>
            </a:extLst>
          </p:cNvPr>
          <p:cNvSpPr txBox="1"/>
          <p:nvPr/>
        </p:nvSpPr>
        <p:spPr>
          <a:xfrm>
            <a:off x="8017565" y="1484242"/>
            <a:ext cx="3631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Finally, this is Nana’s house she lives on </a:t>
            </a:r>
            <a:r>
              <a:rPr lang="en-GB" dirty="0" err="1"/>
              <a:t>Gorsefield</a:t>
            </a:r>
            <a:r>
              <a:rPr lang="en-GB" dirty="0"/>
              <a:t> Road . I stay there when I visit Conwy. Also, this is were my Dad grew up.</a:t>
            </a:r>
          </a:p>
        </p:txBody>
      </p:sp>
    </p:spTree>
    <p:extLst>
      <p:ext uri="{BB962C8B-B14F-4D97-AF65-F5344CB8AC3E}">
        <p14:creationId xmlns:p14="http://schemas.microsoft.com/office/powerpoint/2010/main" val="36837840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246</Words>
  <Application>Microsoft Office PowerPoint</Application>
  <PresentationFormat>Widescreen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My home learning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Smith</dc:creator>
  <cp:lastModifiedBy>Merdon Junior School</cp:lastModifiedBy>
  <cp:revision>11</cp:revision>
  <dcterms:created xsi:type="dcterms:W3CDTF">2020-03-23T16:56:01Z</dcterms:created>
  <dcterms:modified xsi:type="dcterms:W3CDTF">2020-04-06T13:17:09Z</dcterms:modified>
</cp:coreProperties>
</file>