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71" r:id="rId11"/>
    <p:sldId id="273" r:id="rId12"/>
    <p:sldId id="270" r:id="rId13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6" name="Google Shape;116;p4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6" name="Google Shape;136;p6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6" name="Google Shape;166;p9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1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p1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1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1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1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2901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6" name="Google Shape;196;p12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0184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safeguarding-our-children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don.hants.sch.uk/wellbeing-1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4" y="0"/>
            <a:ext cx="12089416" cy="6651312"/>
          </a:xfrm>
          <a:prstGeom prst="rect">
            <a:avLst/>
          </a:prstGeom>
        </p:spPr>
      </p:pic>
      <p:sp>
        <p:nvSpPr>
          <p:cNvPr id="90" name="Google Shape;90;p13"/>
          <p:cNvSpPr txBox="1">
            <a:spLocks noGrp="1"/>
          </p:cNvSpPr>
          <p:nvPr>
            <p:ph type="ctrTitle"/>
          </p:nvPr>
        </p:nvSpPr>
        <p:spPr>
          <a:xfrm>
            <a:off x="1572193" y="1353297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b="1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b="1" dirty="0"/>
              <a:t>Meet the Teacher</a:t>
            </a:r>
            <a:br>
              <a:rPr lang="en-GB" b="1" dirty="0"/>
            </a:br>
            <a:endParaRPr b="1" dirty="0"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1"/>
          </p:nvPr>
        </p:nvSpPr>
        <p:spPr>
          <a:xfrm>
            <a:off x="3450993" y="2960253"/>
            <a:ext cx="5386399" cy="123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2800" b="1" dirty="0" smtClean="0"/>
              <a:t>Welcome to Year 4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The </a:t>
            </a:r>
            <a:r>
              <a:rPr lang="en-GB" sz="2800" b="1" dirty="0" smtClean="0">
                <a:solidFill>
                  <a:srgbClr val="FF0000"/>
                </a:solidFill>
              </a:rPr>
              <a:t>Year 4 team is: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3600" b="1" dirty="0" smtClean="0">
                <a:solidFill>
                  <a:srgbClr val="FF0000"/>
                </a:solidFill>
              </a:rPr>
              <a:t>Mrs </a:t>
            </a:r>
            <a:r>
              <a:rPr lang="en-GB" sz="3600" b="1" dirty="0" err="1" smtClean="0">
                <a:solidFill>
                  <a:srgbClr val="FF0000"/>
                </a:solidFill>
              </a:rPr>
              <a:t>Whitford</a:t>
            </a:r>
            <a:r>
              <a:rPr lang="en-GB" sz="3600" b="1" dirty="0" smtClean="0">
                <a:solidFill>
                  <a:srgbClr val="FF0000"/>
                </a:solidFill>
              </a:rPr>
              <a:t>, 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Miss Johnson-Hall, 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Miss Webb, Miss Vaughan and Mrs Way. </a:t>
            </a:r>
            <a:endParaRPr lang="en-GB" sz="2800" b="1" dirty="0" smtClean="0">
              <a:solidFill>
                <a:srgbClr val="FF0000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Mrs Smith and Mrs Leach will cover Miss Johnson-Halls ECT time</a:t>
            </a:r>
            <a:endParaRPr sz="2800" dirty="0"/>
          </a:p>
        </p:txBody>
      </p:sp>
      <p:pic>
        <p:nvPicPr>
          <p:cNvPr id="92" name="Google Shape;92;p13" descr="https://lh4.googleusercontent.com/kXq9Ar91Vp9U555kyH9aKMhC8NGyV1m_rtxpJt-a9zX2-1e-WEgtMnq1p8qkyGR5sgHjfIUyGsD6grduMMBfIvbrz5jjUtH1_9O8Hy0AnC30kqJF_ohFT0Lt6zOhXgkvSEgOHM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22675" y="218818"/>
            <a:ext cx="2043039" cy="160695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01" name="Google Shape;101;p14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aim of the meeting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 txBox="1"/>
          <p:nvPr/>
        </p:nvSpPr>
        <p:spPr>
          <a:xfrm>
            <a:off x="1516525" y="1904075"/>
            <a:ext cx="9907800" cy="3767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 to develop the relationship between home and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</a:t>
            </a:r>
          </a:p>
          <a:p>
            <a:pPr marL="34925" marR="0"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Share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 and weekly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routines</a:t>
            </a:r>
          </a:p>
          <a:p>
            <a:pPr marL="34925" marR="0"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you a little insight into what life looks like in school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46100" marR="0" lvl="0" indent="-4064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21" name="Google Shape;121;p16"/>
          <p:cNvSpPr txBox="1"/>
          <p:nvPr/>
        </p:nvSpPr>
        <p:spPr>
          <a:xfrm>
            <a:off x="2192216" y="274913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6"/>
          <p:cNvSpPr txBox="1"/>
          <p:nvPr/>
        </p:nvSpPr>
        <p:spPr>
          <a:xfrm>
            <a:off x="4030481" y="1090613"/>
            <a:ext cx="9907800" cy="1874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4925" marR="0"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 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across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week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925" marR="0"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</a:pP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162" y="1634351"/>
            <a:ext cx="10353675" cy="46767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21842" y="6311126"/>
            <a:ext cx="5548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Children will have the opportunity to visit the library </a:t>
            </a:r>
            <a:r>
              <a:rPr lang="en-GB" smtClean="0"/>
              <a:t>on Wednesdays.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31" name="Google Shape;131;p17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The School Day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1142100" y="1169784"/>
            <a:ext cx="9907800" cy="5253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22275">
              <a:lnSpc>
                <a:spcPct val="120000"/>
              </a:lnSpc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uniform -hair,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jewellery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sz="305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shoes-https://www.merdon.hants.sch.uk/uniform</a:t>
            </a: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/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kits PE lessons are on </a:t>
            </a: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Tuesday and Thursday</a:t>
            </a: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PPA-cover Mrs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Lane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Miss Howells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Music 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L2M-Summer Term 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Trips, visitors </a:t>
            </a: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residential-Prices and dates to ne </a:t>
            </a:r>
            <a:r>
              <a:rPr lang="en-GB" sz="3050" b="0" i="1" u="none" strike="noStrike" cap="none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comfirmed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457200" lvl="0" indent="-422275">
              <a:lnSpc>
                <a:spcPct val="120000"/>
              </a:lnSpc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Break - Healthy snacks please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4" y="206688"/>
            <a:ext cx="12089416" cy="6651312"/>
          </a:xfrm>
          <a:prstGeom prst="rect">
            <a:avLst/>
          </a:prstGeom>
        </p:spPr>
      </p:pic>
      <p:sp>
        <p:nvSpPr>
          <p:cNvPr id="141" name="Google Shape;141;p18"/>
          <p:cNvSpPr txBox="1"/>
          <p:nvPr/>
        </p:nvSpPr>
        <p:spPr>
          <a:xfrm>
            <a:off x="2150652" y="103344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Our Learning Approach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>
            <a:off x="1142099" y="985653"/>
            <a:ext cx="10454155" cy="6389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28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IGNITE Values</a:t>
            </a:r>
            <a:endParaRPr sz="2800" b="1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Expectations for learning in and out of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</a:t>
            </a: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Thinking School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Creative </a:t>
            </a:r>
            <a:r>
              <a:rPr lang="en-GB" sz="28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Curriculum</a:t>
            </a: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 minds for the future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Recognising our achievements</a:t>
            </a:r>
            <a:endParaRPr sz="2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Inspiring - Newsletter </a:t>
            </a:r>
            <a:endParaRPr lang="en-GB" sz="2800" b="0" i="1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House Points leading to an half termly House Treat</a:t>
            </a: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IGNITE POINTS-celebrated in the weekly celebration assembly</a:t>
            </a: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AWARDS-half termly</a:t>
            </a:r>
          </a:p>
          <a:p>
            <a:pPr marL="914400" lvl="1" indent="-422275">
              <a:lnSpc>
                <a:spcPct val="120000"/>
              </a:lnSpc>
              <a:buClr>
                <a:schemeClr val="dk1"/>
              </a:buClr>
              <a:buSzPts val="3050"/>
              <a:buFont typeface="Calibri"/>
              <a:buChar char="○"/>
            </a:pP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Worked </a:t>
            </a:r>
            <a:r>
              <a:rPr lang="en-GB" sz="28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hare </a:t>
            </a:r>
            <a:r>
              <a:rPr lang="en-GB" sz="28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</a:t>
            </a:r>
            <a:r>
              <a:rPr lang="en-GB" sz="280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Cunningham, SLT and subject leaders.</a:t>
            </a:r>
            <a:endParaRPr lang="en-GB" sz="28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○"/>
            </a:pPr>
            <a:endParaRPr lang="en-GB" sz="2800" i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92" y="187786"/>
            <a:ext cx="12089416" cy="6651312"/>
          </a:xfrm>
          <a:prstGeom prst="rect">
            <a:avLst/>
          </a:prstGeom>
        </p:spPr>
      </p:pic>
      <p:sp>
        <p:nvSpPr>
          <p:cNvPr id="171" name="Google Shape;171;p21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How you can help at home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/>
          <p:nvPr/>
        </p:nvSpPr>
        <p:spPr>
          <a:xfrm>
            <a:off x="1121028" y="1449815"/>
            <a:ext cx="9907800" cy="4690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Homework - Google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Platform plus homework books. This is set on Thursday for the following Tuesday. This will include spellings which are set through Spelling Shed.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22275">
              <a:lnSpc>
                <a:spcPct val="120000"/>
              </a:lnSpc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Timetables – Year 4 times tables check: </a:t>
            </a:r>
            <a:r>
              <a:rPr lang="en-GB" sz="305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from </a:t>
            </a: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Monday </a:t>
            </a:r>
            <a:r>
              <a:rPr lang="en-GB" sz="305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 June 2024</a:t>
            </a: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457200" lvl="0" indent="-422275">
              <a:lnSpc>
                <a:spcPct val="120000"/>
              </a:lnSpc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i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 </a:t>
            </a:r>
            <a:r>
              <a:rPr lang="en-GB" sz="305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to us!</a:t>
            </a:r>
            <a:endParaRPr sz="305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81" name="Google Shape;181;p22"/>
          <p:cNvSpPr txBox="1"/>
          <p:nvPr/>
        </p:nvSpPr>
        <p:spPr>
          <a:xfrm>
            <a:off x="2219925" y="620125"/>
            <a:ext cx="8340900" cy="1446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Information on the School Website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2"/>
          <p:cNvSpPr txBox="1"/>
          <p:nvPr/>
        </p:nvSpPr>
        <p:spPr>
          <a:xfrm>
            <a:off x="1190300" y="2233375"/>
            <a:ext cx="9907800" cy="463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website contains lots of information including;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child’s class page with updates on learning </a:t>
            </a:r>
            <a:endParaRPr lang="en-GB" sz="305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School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calendar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Policies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Safeguarding your child - E- safety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Weekly Newsletters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Information on FSM, SEN and wellbeing provision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1" u="none" strike="noStrike" cap="none" dirty="0">
              <a:solidFill>
                <a:schemeClr val="dk1"/>
              </a:solidFill>
              <a:highlight>
                <a:schemeClr val="dk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191" name="Google Shape;191;p23"/>
          <p:cNvSpPr txBox="1"/>
          <p:nvPr/>
        </p:nvSpPr>
        <p:spPr>
          <a:xfrm>
            <a:off x="2219925" y="620125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Safeguarding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3"/>
          <p:cNvSpPr txBox="1"/>
          <p:nvPr/>
        </p:nvSpPr>
        <p:spPr>
          <a:xfrm>
            <a:off x="1142100" y="1654693"/>
            <a:ext cx="9907800" cy="57609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Designated Safeguarding Team </a:t>
            </a:r>
            <a:r>
              <a:rPr lang="en-GB" sz="305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 is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Cunningham, Mrs </a:t>
            </a:r>
            <a:r>
              <a:rPr lang="en-GB" sz="3050" b="0" i="0" u="none" strike="noStrike" cap="none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Whitford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Mrs Blake and Mrs Pugh are deputies,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alongside Mrs Martin and the whole staff, prioritise safeguarding and well-being.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Mrs Caine will also be joining the DSL Team this year.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have ANY concerns about any child, please contact Mrs Cunningham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Mrs Blake . 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a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safeguarding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page on the school website.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201" name="Google Shape;201;p24"/>
          <p:cNvSpPr txBox="1"/>
          <p:nvPr/>
        </p:nvSpPr>
        <p:spPr>
          <a:xfrm>
            <a:off x="2073975" y="259907"/>
            <a:ext cx="8340900" cy="815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lang="en-GB" sz="4100" b="1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Wellbeing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4"/>
          <p:cNvSpPr txBox="1"/>
          <p:nvPr/>
        </p:nvSpPr>
        <p:spPr>
          <a:xfrm>
            <a:off x="1290525" y="1232170"/>
            <a:ext cx="9907800" cy="57193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school is passionate about ensuring positive mental health and wellbeing for all members of the staff community. As a school, we offer;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ELSA-Miss Webb and Miss Stroud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TALA-Mrs Caine</a:t>
            </a: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2800" dirty="0" smtClean="0">
                <a:solidFill>
                  <a:schemeClr val="tx1"/>
                </a:solidFill>
                <a:sym typeface="Calibri"/>
              </a:rPr>
              <a:t>Family Support-Mrs Caine</a:t>
            </a:r>
            <a:endParaRPr sz="2800" dirty="0">
              <a:solidFill>
                <a:schemeClr val="tx1"/>
              </a:solidFill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LEGO Therapy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 to Talk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22275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Calibri"/>
              <a:buChar char="●"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 Mile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50"/>
              <a:buFont typeface="Arial"/>
              <a:buNone/>
            </a:pP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have any questions regarding your child’s</a:t>
            </a:r>
            <a:r>
              <a:rPr lang="en-GB" sz="3050" b="0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050" b="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wellbeing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please contact Mrs </a:t>
            </a:r>
            <a:r>
              <a:rPr lang="en-GB" sz="305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Blake, </a:t>
            </a:r>
            <a:r>
              <a:rPr lang="en-GB" sz="305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SENCO</a:t>
            </a:r>
            <a:endParaRPr sz="3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70364" y="637309"/>
            <a:ext cx="7966363" cy="76944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FF0000"/>
                </a:solidFill>
              </a:rPr>
              <a:t>Clubs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520" y="1572923"/>
            <a:ext cx="6060498" cy="49850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44691" y="2549236"/>
            <a:ext cx="3228109" cy="230832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A number of lunchtime clubs will be run by our staff and will be offered to the children next term including choir</a:t>
            </a:r>
            <a:r>
              <a:rPr lang="en-GB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8647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" y="103344"/>
            <a:ext cx="12089416" cy="66513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70364" y="637309"/>
            <a:ext cx="7966363" cy="76944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FF0000"/>
                </a:solidFill>
              </a:rPr>
              <a:t>Our Vision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8292" y="1789401"/>
            <a:ext cx="7578436" cy="452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97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4" y="161261"/>
            <a:ext cx="12095512" cy="65354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0691" y="706581"/>
            <a:ext cx="6871854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rgbClr val="FF0000"/>
                </a:solidFill>
              </a:rPr>
              <a:t>Any questions?</a:t>
            </a:r>
            <a:endParaRPr lang="en-GB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83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470</Words>
  <Application>Microsoft Office PowerPoint</Application>
  <PresentationFormat>Widescreen</PresentationFormat>
  <Paragraphs>83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    Meet the Teacher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Kathy Whitford</dc:creator>
  <cp:lastModifiedBy>Merdon Junior School</cp:lastModifiedBy>
  <cp:revision>26</cp:revision>
  <dcterms:modified xsi:type="dcterms:W3CDTF">2023-09-04T19:20:43Z</dcterms:modified>
</cp:coreProperties>
</file>